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0"/>
  </p:notesMasterIdLst>
  <p:sldIdLst>
    <p:sldId id="256" r:id="rId2"/>
    <p:sldId id="259" r:id="rId3"/>
    <p:sldId id="260" r:id="rId4"/>
    <p:sldId id="257" r:id="rId5"/>
    <p:sldId id="266" r:id="rId6"/>
    <p:sldId id="270" r:id="rId7"/>
    <p:sldId id="267" r:id="rId8"/>
    <p:sldId id="268" r:id="rId9"/>
  </p:sldIdLst>
  <p:sldSz cx="12192000" cy="6858000"/>
  <p:notesSz cx="6858000" cy="9144000"/>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64" d="100"/>
          <a:sy n="64" d="100"/>
        </p:scale>
        <p:origin x="632" y="5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DE7BB-B378-4A90-B28F-312F34CF5367}" type="datetimeFigureOut">
              <a:rPr lang="en-GB" smtClean="0"/>
              <a:t>13/01/2020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78604-D742-468E-8FCC-9AF67BB76586}" type="slidenum">
              <a:rPr lang="en-GB" smtClean="0"/>
              <a:t>‹#›</a:t>
            </a:fld>
            <a:endParaRPr lang="en-GB"/>
          </a:p>
        </p:txBody>
      </p:sp>
    </p:spTree>
    <p:extLst>
      <p:ext uri="{BB962C8B-B14F-4D97-AF65-F5344CB8AC3E}">
        <p14:creationId xmlns:p14="http://schemas.microsoft.com/office/powerpoint/2010/main" val="409627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48023280-5B9B-4FF2-B6E3-7F07A2A3F59F}"/>
              </a:ext>
            </a:extLst>
          </p:cNvPr>
          <p:cNvSpPr/>
          <p:nvPr/>
        </p:nvSpPr>
        <p:spPr bwMode="hidden">
          <a:xfrm rot="10800000">
            <a:off x="-36000" y="0"/>
            <a:ext cx="7569288" cy="6888000"/>
          </a:xfrm>
          <a:custGeom>
            <a:avLst/>
            <a:gdLst>
              <a:gd name="connsiteX0" fmla="*/ 0 w 6552728"/>
              <a:gd name="connsiteY0" fmla="*/ 5166000 h 5166000"/>
              <a:gd name="connsiteX1" fmla="*/ 1291500 w 6552728"/>
              <a:gd name="connsiteY1" fmla="*/ 0 h 5166000"/>
              <a:gd name="connsiteX2" fmla="*/ 6552728 w 6552728"/>
              <a:gd name="connsiteY2" fmla="*/ 0 h 5166000"/>
              <a:gd name="connsiteX3" fmla="*/ 5261228 w 6552728"/>
              <a:gd name="connsiteY3" fmla="*/ 5166000 h 5166000"/>
              <a:gd name="connsiteX4" fmla="*/ 0 w 6552728"/>
              <a:gd name="connsiteY4" fmla="*/ 5166000 h 5166000"/>
              <a:gd name="connsiteX0" fmla="*/ 0 w 6552728"/>
              <a:gd name="connsiteY0" fmla="*/ 5166000 h 5166000"/>
              <a:gd name="connsiteX1" fmla="*/ 1291500 w 6552728"/>
              <a:gd name="connsiteY1" fmla="*/ 0 h 5166000"/>
              <a:gd name="connsiteX2" fmla="*/ 6552728 w 6552728"/>
              <a:gd name="connsiteY2" fmla="*/ 0 h 5166000"/>
              <a:gd name="connsiteX3" fmla="*/ 6089903 w 6552728"/>
              <a:gd name="connsiteY3" fmla="*/ 5166000 h 5166000"/>
              <a:gd name="connsiteX4" fmla="*/ 0 w 6552728"/>
              <a:gd name="connsiteY4" fmla="*/ 5166000 h 5166000"/>
              <a:gd name="connsiteX0" fmla="*/ 0 w 6089903"/>
              <a:gd name="connsiteY0" fmla="*/ 5166000 h 5166000"/>
              <a:gd name="connsiteX1" fmla="*/ 1291500 w 6089903"/>
              <a:gd name="connsiteY1" fmla="*/ 0 h 5166000"/>
              <a:gd name="connsiteX2" fmla="*/ 6086003 w 6089903"/>
              <a:gd name="connsiteY2" fmla="*/ 0 h 5166000"/>
              <a:gd name="connsiteX3" fmla="*/ 6089903 w 6089903"/>
              <a:gd name="connsiteY3" fmla="*/ 5166000 h 5166000"/>
              <a:gd name="connsiteX4" fmla="*/ 0 w 6089903"/>
              <a:gd name="connsiteY4" fmla="*/ 5166000 h 5166000"/>
              <a:gd name="connsiteX0" fmla="*/ 0 w 6089903"/>
              <a:gd name="connsiteY0" fmla="*/ 5166000 h 5166000"/>
              <a:gd name="connsiteX1" fmla="*/ 1474018 w 6089903"/>
              <a:gd name="connsiteY1" fmla="*/ 0 h 5166000"/>
              <a:gd name="connsiteX2" fmla="*/ 6086003 w 6089903"/>
              <a:gd name="connsiteY2" fmla="*/ 0 h 5166000"/>
              <a:gd name="connsiteX3" fmla="*/ 6089903 w 6089903"/>
              <a:gd name="connsiteY3" fmla="*/ 5166000 h 5166000"/>
              <a:gd name="connsiteX4" fmla="*/ 0 w 6089903"/>
              <a:gd name="connsiteY4" fmla="*/ 5166000 h 5166000"/>
              <a:gd name="connsiteX0" fmla="*/ 0 w 6295235"/>
              <a:gd name="connsiteY0" fmla="*/ 5166000 h 5166000"/>
              <a:gd name="connsiteX1" fmla="*/ 1679350 w 6295235"/>
              <a:gd name="connsiteY1" fmla="*/ 0 h 5166000"/>
              <a:gd name="connsiteX2" fmla="*/ 6291335 w 6295235"/>
              <a:gd name="connsiteY2" fmla="*/ 0 h 5166000"/>
              <a:gd name="connsiteX3" fmla="*/ 6295235 w 6295235"/>
              <a:gd name="connsiteY3" fmla="*/ 5166000 h 5166000"/>
              <a:gd name="connsiteX4" fmla="*/ 0 w 6295235"/>
              <a:gd name="connsiteY4" fmla="*/ 5166000 h 5166000"/>
              <a:gd name="connsiteX0" fmla="*/ 0 w 6295235"/>
              <a:gd name="connsiteY0" fmla="*/ 5166000 h 5166000"/>
              <a:gd name="connsiteX1" fmla="*/ 1702165 w 6295235"/>
              <a:gd name="connsiteY1" fmla="*/ 0 h 5166000"/>
              <a:gd name="connsiteX2" fmla="*/ 6291335 w 6295235"/>
              <a:gd name="connsiteY2" fmla="*/ 0 h 5166000"/>
              <a:gd name="connsiteX3" fmla="*/ 6295235 w 6295235"/>
              <a:gd name="connsiteY3" fmla="*/ 5166000 h 5166000"/>
              <a:gd name="connsiteX4" fmla="*/ 0 w 6295235"/>
              <a:gd name="connsiteY4" fmla="*/ 5166000 h 516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235" h="5166000">
                <a:moveTo>
                  <a:pt x="0" y="5166000"/>
                </a:moveTo>
                <a:lnTo>
                  <a:pt x="1702165" y="0"/>
                </a:lnTo>
                <a:lnTo>
                  <a:pt x="6291335" y="0"/>
                </a:lnTo>
                <a:lnTo>
                  <a:pt x="6295235" y="5166000"/>
                </a:lnTo>
                <a:lnTo>
                  <a:pt x="0" y="5166000"/>
                </a:lnTo>
                <a:close/>
              </a:path>
            </a:pathLst>
          </a:custGeom>
          <a:gradFill flip="none" rotWithShape="1">
            <a:gsLst>
              <a:gs pos="100000">
                <a:schemeClr val="tx2">
                  <a:alpha val="95000"/>
                </a:schemeClr>
              </a:gs>
              <a:gs pos="0">
                <a:schemeClr val="accent3">
                  <a:alpha val="65000"/>
                </a:schemeClr>
              </a:gs>
            </a:gsLst>
            <a:lin ang="10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9" name="Picture 8">
            <a:extLst>
              <a:ext uri="{FF2B5EF4-FFF2-40B4-BE49-F238E27FC236}">
                <a16:creationId xmlns:a16="http://schemas.microsoft.com/office/drawing/2014/main" id="{074EDF31-7C8F-4311-97FD-AD15C7BC82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3437" y="6117299"/>
            <a:ext cx="1471700" cy="384000"/>
          </a:xfrm>
          <a:prstGeom prst="rect">
            <a:avLst/>
          </a:prstGeom>
        </p:spPr>
      </p:pic>
      <p:sp>
        <p:nvSpPr>
          <p:cNvPr id="2" name="Title 1"/>
          <p:cNvSpPr>
            <a:spLocks noGrp="1"/>
          </p:cNvSpPr>
          <p:nvPr>
            <p:ph type="ctrTitle"/>
          </p:nvPr>
        </p:nvSpPr>
        <p:spPr bwMode="black">
          <a:xfrm>
            <a:off x="432000" y="888156"/>
            <a:ext cx="6254550" cy="2718000"/>
          </a:xfrm>
        </p:spPr>
        <p:txBody>
          <a:bodyPr lIns="90000" tIns="46800" rIns="90000" bIns="46800" anchor="b" anchorCtr="0"/>
          <a:lstStyle>
            <a:lvl1pPr>
              <a:defRPr sz="4600">
                <a:solidFill>
                  <a:schemeClr val="bg1"/>
                </a:solidFill>
              </a:defRPr>
            </a:lvl1pPr>
          </a:lstStyle>
          <a:p>
            <a:r>
              <a:rPr lang="en-US" smtClean="0"/>
              <a:t>Click to edit Master title style</a:t>
            </a:r>
            <a:endParaRPr lang="fi-FI" dirty="0"/>
          </a:p>
        </p:txBody>
      </p:sp>
      <p:sp>
        <p:nvSpPr>
          <p:cNvPr id="3" name="Subtitle 2"/>
          <p:cNvSpPr>
            <a:spLocks noGrp="1"/>
          </p:cNvSpPr>
          <p:nvPr>
            <p:ph type="subTitle" idx="1"/>
          </p:nvPr>
        </p:nvSpPr>
        <p:spPr bwMode="black">
          <a:xfrm>
            <a:off x="432000" y="3855600"/>
            <a:ext cx="5989571" cy="810000"/>
          </a:xfrm>
        </p:spPr>
        <p:txBody>
          <a:bodyPr lIns="90000" tIns="46800" rIns="90000" bIns="46800"/>
          <a:lstStyle>
            <a:lvl1pPr marL="0" indent="0" algn="l">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fi-FI" dirty="0"/>
          </a:p>
        </p:txBody>
      </p:sp>
    </p:spTree>
    <p:extLst>
      <p:ext uri="{BB962C8B-B14F-4D97-AF65-F5344CB8AC3E}">
        <p14:creationId xmlns:p14="http://schemas.microsoft.com/office/powerpoint/2010/main" val="297180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Title with Image Background and Text Box">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51838D-7B02-44C8-90EA-21A3169199B0}"/>
              </a:ext>
            </a:extLst>
          </p:cNvPr>
          <p:cNvSpPr>
            <a:spLocks noGrp="1"/>
          </p:cNvSpPr>
          <p:nvPr>
            <p:ph type="pic" sz="quarter" idx="13"/>
          </p:nvPr>
        </p:nvSpPr>
        <p:spPr>
          <a:xfrm>
            <a:off x="0" y="0"/>
            <a:ext cx="12192000" cy="6408000"/>
          </a:xfrm>
        </p:spPr>
        <p:txBody>
          <a:bodyPr anchor="ctr"/>
          <a:lstStyle>
            <a:lvl1pPr marL="0" indent="0" algn="ctr">
              <a:buNone/>
              <a:defRPr/>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fi-FI" dirty="0"/>
          </a:p>
        </p:txBody>
      </p:sp>
      <p:sp>
        <p:nvSpPr>
          <p:cNvPr id="6" name="Date Placeholder 5">
            <a:extLst>
              <a:ext uri="{FF2B5EF4-FFF2-40B4-BE49-F238E27FC236}">
                <a16:creationId xmlns:a16="http://schemas.microsoft.com/office/drawing/2014/main" id="{3D04D6B3-8E1B-4C9D-9397-71BF83F5BDEA}"/>
              </a:ext>
            </a:extLst>
          </p:cNvPr>
          <p:cNvSpPr>
            <a:spLocks noGrp="1"/>
          </p:cNvSpPr>
          <p:nvPr>
            <p:ph type="dt" sz="half" idx="14"/>
          </p:nvPr>
        </p:nvSpPr>
        <p:spPr/>
        <p:txBody>
          <a:bodyPr/>
          <a:lstStyle/>
          <a:p>
            <a:fld id="{8D366B29-A905-4476-B9C1-4F9923F26148}" type="datetime1">
              <a:rPr lang="en-US" smtClean="0"/>
              <a:t>2020-01-13</a:t>
            </a:fld>
            <a:endParaRPr lang="en-GB"/>
          </a:p>
        </p:txBody>
      </p:sp>
      <p:sp>
        <p:nvSpPr>
          <p:cNvPr id="14" name="Footer Placeholder 13">
            <a:extLst>
              <a:ext uri="{FF2B5EF4-FFF2-40B4-BE49-F238E27FC236}">
                <a16:creationId xmlns:a16="http://schemas.microsoft.com/office/drawing/2014/main" id="{35525D87-BE18-4CCF-8BE0-37D304D1E222}"/>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E7EFB40C-ECBA-4484-9B50-A1F8C614BEED}"/>
              </a:ext>
            </a:extLst>
          </p:cNvPr>
          <p:cNvSpPr>
            <a:spLocks noGrp="1"/>
          </p:cNvSpPr>
          <p:nvPr>
            <p:ph type="sldNum" sz="quarter" idx="16"/>
          </p:nvPr>
        </p:nvSpPr>
        <p:spPr/>
        <p:txBody>
          <a:bodyPr/>
          <a:lstStyle/>
          <a:p>
            <a:fld id="{8DFFF04F-2FCD-4178-A0E9-336EE53269B2}" type="slidenum">
              <a:rPr lang="en-GB" smtClean="0"/>
              <a:t>‹#›</a:t>
            </a:fld>
            <a:endParaRPr lang="en-GB"/>
          </a:p>
        </p:txBody>
      </p:sp>
      <p:sp>
        <p:nvSpPr>
          <p:cNvPr id="8" name="Content Placeholder 2"/>
          <p:cNvSpPr>
            <a:spLocks noGrp="1"/>
          </p:cNvSpPr>
          <p:nvPr>
            <p:ph sz="half" idx="1"/>
          </p:nvPr>
        </p:nvSpPr>
        <p:spPr>
          <a:xfrm>
            <a:off x="358848" y="1317600"/>
            <a:ext cx="5760000" cy="4968000"/>
          </a:xfrm>
          <a:solidFill>
            <a:schemeClr val="bg1">
              <a:alpha val="50000"/>
            </a:schemeClr>
          </a:solid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85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Title with Imag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51838D-7B02-44C8-90EA-21A3169199B0}"/>
              </a:ext>
            </a:extLst>
          </p:cNvPr>
          <p:cNvSpPr>
            <a:spLocks noGrp="1"/>
          </p:cNvSpPr>
          <p:nvPr>
            <p:ph type="pic" sz="quarter" idx="13"/>
          </p:nvPr>
        </p:nvSpPr>
        <p:spPr>
          <a:xfrm>
            <a:off x="0" y="0"/>
            <a:ext cx="12192000" cy="6408000"/>
          </a:xfrm>
          <a:solidFill>
            <a:schemeClr val="bg1">
              <a:lumMod val="85000"/>
            </a:schemeClr>
          </a:solidFill>
        </p:spPr>
        <p:txBody>
          <a:bodyPr anchor="ctr"/>
          <a:lstStyle>
            <a:lvl1pPr marL="0" indent="0" algn="ctr">
              <a:buNone/>
              <a:defRPr/>
            </a:lvl1pPr>
          </a:lstStyle>
          <a:p>
            <a:r>
              <a:rPr lang="en-US" smtClean="0"/>
              <a:t>Click icon to add picture</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6" name="Date Placeholder 5">
            <a:extLst>
              <a:ext uri="{FF2B5EF4-FFF2-40B4-BE49-F238E27FC236}">
                <a16:creationId xmlns:a16="http://schemas.microsoft.com/office/drawing/2014/main" id="{B45C9D7E-C4C3-4E08-B450-36626E0D98C6}"/>
              </a:ext>
            </a:extLst>
          </p:cNvPr>
          <p:cNvSpPr>
            <a:spLocks noGrp="1"/>
          </p:cNvSpPr>
          <p:nvPr>
            <p:ph type="dt" sz="half" idx="14"/>
          </p:nvPr>
        </p:nvSpPr>
        <p:spPr/>
        <p:txBody>
          <a:bodyPr/>
          <a:lstStyle/>
          <a:p>
            <a:fld id="{38660DF8-A38A-468F-B1DE-E698205F2FB3}" type="datetime1">
              <a:rPr lang="en-US" smtClean="0"/>
              <a:t>2020-01-13</a:t>
            </a:fld>
            <a:endParaRPr lang="en-GB"/>
          </a:p>
        </p:txBody>
      </p:sp>
      <p:sp>
        <p:nvSpPr>
          <p:cNvPr id="14" name="Footer Placeholder 13">
            <a:extLst>
              <a:ext uri="{FF2B5EF4-FFF2-40B4-BE49-F238E27FC236}">
                <a16:creationId xmlns:a16="http://schemas.microsoft.com/office/drawing/2014/main" id="{C4E3886F-3D38-4B84-9547-FF656D6C93BE}"/>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BF553B98-2F8A-4EA5-8622-707A87BE9886}"/>
              </a:ext>
            </a:extLst>
          </p:cNvPr>
          <p:cNvSpPr>
            <a:spLocks noGrp="1"/>
          </p:cNvSpPr>
          <p:nvPr>
            <p:ph type="sldNum" sz="quarter" idx="16"/>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311922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itle with Image Background and Text Box">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51838D-7B02-44C8-90EA-21A3169199B0}"/>
              </a:ext>
            </a:extLst>
          </p:cNvPr>
          <p:cNvSpPr>
            <a:spLocks noGrp="1"/>
          </p:cNvSpPr>
          <p:nvPr>
            <p:ph type="pic" sz="quarter" idx="13"/>
          </p:nvPr>
        </p:nvSpPr>
        <p:spPr>
          <a:xfrm>
            <a:off x="0" y="0"/>
            <a:ext cx="12192000" cy="6408000"/>
          </a:xfrm>
          <a:solidFill>
            <a:schemeClr val="bg1">
              <a:lumMod val="85000"/>
            </a:schemeClr>
          </a:solidFill>
        </p:spPr>
        <p:txBody>
          <a:bodyPr anchor="ctr"/>
          <a:lstStyle>
            <a:lvl1pPr marL="0" indent="0" algn="ctr">
              <a:buNone/>
              <a:defRPr/>
            </a:lvl1pPr>
          </a:lstStyle>
          <a:p>
            <a:r>
              <a:rPr lang="en-US" smtClean="0"/>
              <a:t>Click icon to add picture</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6" name="Date Placeholder 5">
            <a:extLst>
              <a:ext uri="{FF2B5EF4-FFF2-40B4-BE49-F238E27FC236}">
                <a16:creationId xmlns:a16="http://schemas.microsoft.com/office/drawing/2014/main" id="{B45C9D7E-C4C3-4E08-B450-36626E0D98C6}"/>
              </a:ext>
            </a:extLst>
          </p:cNvPr>
          <p:cNvSpPr>
            <a:spLocks noGrp="1"/>
          </p:cNvSpPr>
          <p:nvPr>
            <p:ph type="dt" sz="half" idx="14"/>
          </p:nvPr>
        </p:nvSpPr>
        <p:spPr/>
        <p:txBody>
          <a:bodyPr/>
          <a:lstStyle/>
          <a:p>
            <a:fld id="{4AFFF342-0228-4743-AFF1-584D2D2CA0D8}" type="datetime1">
              <a:rPr lang="en-US" smtClean="0"/>
              <a:t>2020-01-13</a:t>
            </a:fld>
            <a:endParaRPr lang="en-GB"/>
          </a:p>
        </p:txBody>
      </p:sp>
      <p:sp>
        <p:nvSpPr>
          <p:cNvPr id="14" name="Footer Placeholder 13">
            <a:extLst>
              <a:ext uri="{FF2B5EF4-FFF2-40B4-BE49-F238E27FC236}">
                <a16:creationId xmlns:a16="http://schemas.microsoft.com/office/drawing/2014/main" id="{C4E3886F-3D38-4B84-9547-FF656D6C93BE}"/>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BF553B98-2F8A-4EA5-8622-707A87BE9886}"/>
              </a:ext>
            </a:extLst>
          </p:cNvPr>
          <p:cNvSpPr>
            <a:spLocks noGrp="1"/>
          </p:cNvSpPr>
          <p:nvPr>
            <p:ph type="sldNum" sz="quarter" idx="16"/>
          </p:nvPr>
        </p:nvSpPr>
        <p:spPr/>
        <p:txBody>
          <a:bodyPr/>
          <a:lstStyle/>
          <a:p>
            <a:fld id="{8DFFF04F-2FCD-4178-A0E9-336EE53269B2}" type="slidenum">
              <a:rPr lang="en-GB" smtClean="0"/>
              <a:t>‹#›</a:t>
            </a:fld>
            <a:endParaRPr lang="en-GB"/>
          </a:p>
        </p:txBody>
      </p:sp>
      <p:sp>
        <p:nvSpPr>
          <p:cNvPr id="8" name="Content Placeholder 2"/>
          <p:cNvSpPr>
            <a:spLocks noGrp="1"/>
          </p:cNvSpPr>
          <p:nvPr>
            <p:ph sz="half" idx="1"/>
          </p:nvPr>
        </p:nvSpPr>
        <p:spPr>
          <a:xfrm>
            <a:off x="358848" y="1317600"/>
            <a:ext cx="5760000" cy="4968000"/>
          </a:xfrm>
          <a:solidFill>
            <a:schemeClr val="bg1">
              <a:alpha val="50000"/>
            </a:schemeClr>
          </a:solid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61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5206"/>
            <a:ext cx="11514500" cy="1292400"/>
          </a:xfrm>
        </p:spPr>
        <p:txBody>
          <a:bodyPr/>
          <a:lstStyle/>
          <a:p>
            <a:r>
              <a:rPr lang="en-US" smtClean="0"/>
              <a:t>Click to edit Master title style</a:t>
            </a:r>
            <a:endParaRPr lang="fi-FI" dirty="0"/>
          </a:p>
        </p:txBody>
      </p:sp>
      <p:sp>
        <p:nvSpPr>
          <p:cNvPr id="3" name="Content Placeholder 2"/>
          <p:cNvSpPr>
            <a:spLocks noGrp="1"/>
          </p:cNvSpPr>
          <p:nvPr>
            <p:ph idx="1"/>
          </p:nvPr>
        </p:nvSpPr>
        <p:spPr>
          <a:xfrm>
            <a:off x="360000" y="1315894"/>
            <a:ext cx="11514500" cy="5075762"/>
          </a:xfrm>
          <a:noFill/>
        </p:spPr>
        <p:txBody>
          <a:bodyPr/>
          <a:lstStyle>
            <a:lvl1pPr>
              <a:defRPr sz="2300"/>
            </a:lvl1pPr>
            <a:lvl5pPr>
              <a:defRPr/>
            </a:lvl5pPr>
            <a:lvl6pPr marL="2668733" indent="0">
              <a:buNone/>
              <a:defRPr/>
            </a:lvl6pPr>
            <a:lvl7pPr marL="3153521" indent="0">
              <a:buNone/>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a:extLst>
              <a:ext uri="{FF2B5EF4-FFF2-40B4-BE49-F238E27FC236}">
                <a16:creationId xmlns:a16="http://schemas.microsoft.com/office/drawing/2014/main" id="{D7A209F7-D013-4F5A-ADCE-77C8781B5A28}"/>
              </a:ext>
            </a:extLst>
          </p:cNvPr>
          <p:cNvSpPr>
            <a:spLocks noGrp="1"/>
          </p:cNvSpPr>
          <p:nvPr>
            <p:ph type="dt" sz="half" idx="10"/>
          </p:nvPr>
        </p:nvSpPr>
        <p:spPr/>
        <p:txBody>
          <a:bodyPr/>
          <a:lstStyle/>
          <a:p>
            <a:fld id="{E594E2EF-5B91-48D9-AD66-9BFB7F0E2FFD}" type="datetime1">
              <a:rPr lang="en-US" smtClean="0"/>
              <a:t>2020-01-13</a:t>
            </a:fld>
            <a:endParaRPr lang="en-GB"/>
          </a:p>
        </p:txBody>
      </p:sp>
      <p:sp>
        <p:nvSpPr>
          <p:cNvPr id="14" name="Footer Placeholder 13">
            <a:extLst>
              <a:ext uri="{FF2B5EF4-FFF2-40B4-BE49-F238E27FC236}">
                <a16:creationId xmlns:a16="http://schemas.microsoft.com/office/drawing/2014/main" id="{E46A11DC-3EB9-4BCA-9EE3-27F7BBAFFE24}"/>
              </a:ext>
            </a:extLst>
          </p:cNvPr>
          <p:cNvSpPr>
            <a:spLocks noGrp="1"/>
          </p:cNvSpPr>
          <p:nvPr>
            <p:ph type="ftr" sz="quarter" idx="11"/>
          </p:nvPr>
        </p:nvSpPr>
        <p:spPr/>
        <p:txBody>
          <a:bodyPr/>
          <a:lstStyle/>
          <a:p>
            <a:endParaRPr lang="en-GB"/>
          </a:p>
        </p:txBody>
      </p:sp>
      <p:sp>
        <p:nvSpPr>
          <p:cNvPr id="15" name="Slide Number Placeholder 14">
            <a:extLst>
              <a:ext uri="{FF2B5EF4-FFF2-40B4-BE49-F238E27FC236}">
                <a16:creationId xmlns:a16="http://schemas.microsoft.com/office/drawing/2014/main" id="{A5CF6632-7497-4429-B682-54930DC45A14}"/>
              </a:ext>
            </a:extLst>
          </p:cNvPr>
          <p:cNvSpPr>
            <a:spLocks noGrp="1"/>
          </p:cNvSpPr>
          <p:nvPr>
            <p:ph type="sldNum" sz="quarter" idx="12"/>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22843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0"/>
            <a:ext cx="11514500" cy="1292400"/>
          </a:xfrm>
        </p:spPr>
        <p:txBody>
          <a:bodyPr/>
          <a:lstStyle/>
          <a:p>
            <a:r>
              <a:rPr lang="en-US" smtClean="0"/>
              <a:t>Click to edit Master title style</a:t>
            </a:r>
            <a:endParaRPr lang="fi-FI" dirty="0"/>
          </a:p>
        </p:txBody>
      </p:sp>
      <p:sp>
        <p:nvSpPr>
          <p:cNvPr id="3" name="Content Placeholder 2"/>
          <p:cNvSpPr>
            <a:spLocks noGrp="1"/>
          </p:cNvSpPr>
          <p:nvPr>
            <p:ph sz="half" idx="1"/>
          </p:nvPr>
        </p:nvSpPr>
        <p:spPr>
          <a:xfrm>
            <a:off x="355114" y="1319832"/>
            <a:ext cx="5580000" cy="5076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4500" y="1319832"/>
            <a:ext cx="5580000" cy="5076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a:extLst>
              <a:ext uri="{FF2B5EF4-FFF2-40B4-BE49-F238E27FC236}">
                <a16:creationId xmlns:a16="http://schemas.microsoft.com/office/drawing/2014/main" id="{E6E34C11-62B3-4BDB-A0FF-87FF1DA134A3}"/>
              </a:ext>
            </a:extLst>
          </p:cNvPr>
          <p:cNvSpPr>
            <a:spLocks noGrp="1"/>
          </p:cNvSpPr>
          <p:nvPr>
            <p:ph type="dt" sz="half" idx="10"/>
          </p:nvPr>
        </p:nvSpPr>
        <p:spPr/>
        <p:txBody>
          <a:bodyPr/>
          <a:lstStyle/>
          <a:p>
            <a:fld id="{83B64787-7BD6-4F3F-8614-7565E646CA2E}" type="datetime1">
              <a:rPr lang="en-US" smtClean="0"/>
              <a:t>2020-01-13</a:t>
            </a:fld>
            <a:endParaRPr lang="en-GB"/>
          </a:p>
        </p:txBody>
      </p:sp>
      <p:sp>
        <p:nvSpPr>
          <p:cNvPr id="15" name="Footer Placeholder 14">
            <a:extLst>
              <a:ext uri="{FF2B5EF4-FFF2-40B4-BE49-F238E27FC236}">
                <a16:creationId xmlns:a16="http://schemas.microsoft.com/office/drawing/2014/main" id="{23E1537E-D121-4321-AD4B-E05B34A0B72E}"/>
              </a:ext>
            </a:extLst>
          </p:cNvPr>
          <p:cNvSpPr>
            <a:spLocks noGrp="1"/>
          </p:cNvSpPr>
          <p:nvPr>
            <p:ph type="ftr" sz="quarter" idx="11"/>
          </p:nvPr>
        </p:nvSpPr>
        <p:spPr/>
        <p:txBody>
          <a:bodyPr/>
          <a:lstStyle/>
          <a:p>
            <a:endParaRPr lang="en-GB"/>
          </a:p>
        </p:txBody>
      </p:sp>
      <p:sp>
        <p:nvSpPr>
          <p:cNvPr id="16" name="Slide Number Placeholder 15">
            <a:extLst>
              <a:ext uri="{FF2B5EF4-FFF2-40B4-BE49-F238E27FC236}">
                <a16:creationId xmlns:a16="http://schemas.microsoft.com/office/drawing/2014/main" id="{89E2AD3C-60BC-4575-86FF-B89B793CE1EE}"/>
              </a:ext>
            </a:extLst>
          </p:cNvPr>
          <p:cNvSpPr>
            <a:spLocks noGrp="1"/>
          </p:cNvSpPr>
          <p:nvPr>
            <p:ph type="sldNum" sz="quarter" idx="12"/>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218487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360000" y="1314288"/>
            <a:ext cx="5580000" cy="648000"/>
          </a:xfrm>
        </p:spPr>
        <p:txBody>
          <a:bodyPr anchor="b"/>
          <a:lstStyle>
            <a:lvl1pPr marL="0" indent="0">
              <a:buNone/>
              <a:defRPr sz="2300" b="0">
                <a:solidFill>
                  <a:schemeClr val="accent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360000" y="1983682"/>
            <a:ext cx="5580000" cy="4428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6297278" y="1314288"/>
            <a:ext cx="5580000" cy="648000"/>
          </a:xfrm>
        </p:spPr>
        <p:txBody>
          <a:bodyPr anchor="b"/>
          <a:lstStyle>
            <a:lvl1pPr marL="0" indent="0">
              <a:buNone/>
              <a:defRPr sz="2300" b="0">
                <a:solidFill>
                  <a:schemeClr val="accent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96578" y="1983682"/>
            <a:ext cx="5580000" cy="4428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6" name="Date Placeholder 15">
            <a:extLst>
              <a:ext uri="{FF2B5EF4-FFF2-40B4-BE49-F238E27FC236}">
                <a16:creationId xmlns:a16="http://schemas.microsoft.com/office/drawing/2014/main" id="{A94C6647-36CC-4F91-B5B7-5CEA6ADE359B}"/>
              </a:ext>
            </a:extLst>
          </p:cNvPr>
          <p:cNvSpPr>
            <a:spLocks noGrp="1"/>
          </p:cNvSpPr>
          <p:nvPr>
            <p:ph type="dt" sz="half" idx="10"/>
          </p:nvPr>
        </p:nvSpPr>
        <p:spPr/>
        <p:txBody>
          <a:bodyPr/>
          <a:lstStyle/>
          <a:p>
            <a:fld id="{19480C78-D327-44ED-8A20-983822E99628}" type="datetime1">
              <a:rPr lang="en-US" smtClean="0"/>
              <a:t>2020-01-13</a:t>
            </a:fld>
            <a:endParaRPr lang="en-GB"/>
          </a:p>
        </p:txBody>
      </p:sp>
      <p:sp>
        <p:nvSpPr>
          <p:cNvPr id="17" name="Footer Placeholder 16">
            <a:extLst>
              <a:ext uri="{FF2B5EF4-FFF2-40B4-BE49-F238E27FC236}">
                <a16:creationId xmlns:a16="http://schemas.microsoft.com/office/drawing/2014/main" id="{E893FF38-C280-440A-A340-CBE7632EFDBA}"/>
              </a:ext>
            </a:extLst>
          </p:cNvPr>
          <p:cNvSpPr>
            <a:spLocks noGrp="1"/>
          </p:cNvSpPr>
          <p:nvPr>
            <p:ph type="ftr" sz="quarter" idx="11"/>
          </p:nvPr>
        </p:nvSpPr>
        <p:spPr/>
        <p:txBody>
          <a:bodyPr/>
          <a:lstStyle/>
          <a:p>
            <a:endParaRPr lang="en-GB"/>
          </a:p>
        </p:txBody>
      </p:sp>
      <p:sp>
        <p:nvSpPr>
          <p:cNvPr id="18" name="Slide Number Placeholder 17">
            <a:extLst>
              <a:ext uri="{FF2B5EF4-FFF2-40B4-BE49-F238E27FC236}">
                <a16:creationId xmlns:a16="http://schemas.microsoft.com/office/drawing/2014/main" id="{07F991D9-B34F-41BD-AF85-B9A9EB64E0EE}"/>
              </a:ext>
            </a:extLst>
          </p:cNvPr>
          <p:cNvSpPr>
            <a:spLocks noGrp="1"/>
          </p:cNvSpPr>
          <p:nvPr>
            <p:ph type="sldNum" sz="quarter" idx="12"/>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329708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0"/>
            <a:ext cx="11514500" cy="1292400"/>
          </a:xfrm>
        </p:spPr>
        <p:txBody>
          <a:bodyPr/>
          <a:lstStyle/>
          <a:p>
            <a:r>
              <a:rPr lang="en-US" smtClean="0"/>
              <a:t>Click to edit Master title style</a:t>
            </a:r>
            <a:endParaRPr lang="fi-FI" dirty="0"/>
          </a:p>
        </p:txBody>
      </p:sp>
      <p:sp>
        <p:nvSpPr>
          <p:cNvPr id="12" name="Date Placeholder 11">
            <a:extLst>
              <a:ext uri="{FF2B5EF4-FFF2-40B4-BE49-F238E27FC236}">
                <a16:creationId xmlns:a16="http://schemas.microsoft.com/office/drawing/2014/main" id="{45EEE777-55D1-4DAA-B511-20E295C01E2D}"/>
              </a:ext>
            </a:extLst>
          </p:cNvPr>
          <p:cNvSpPr>
            <a:spLocks noGrp="1"/>
          </p:cNvSpPr>
          <p:nvPr>
            <p:ph type="dt" sz="half" idx="10"/>
          </p:nvPr>
        </p:nvSpPr>
        <p:spPr/>
        <p:txBody>
          <a:bodyPr/>
          <a:lstStyle/>
          <a:p>
            <a:fld id="{834D2DB7-B42F-4DF6-A20D-3E41A4233416}" type="datetime1">
              <a:rPr lang="en-US" smtClean="0"/>
              <a:t>2020-01-13</a:t>
            </a:fld>
            <a:endParaRPr lang="en-GB"/>
          </a:p>
        </p:txBody>
      </p:sp>
      <p:sp>
        <p:nvSpPr>
          <p:cNvPr id="13" name="Footer Placeholder 12">
            <a:extLst>
              <a:ext uri="{FF2B5EF4-FFF2-40B4-BE49-F238E27FC236}">
                <a16:creationId xmlns:a16="http://schemas.microsoft.com/office/drawing/2014/main" id="{187DA2E0-A05E-4B14-9405-5281CC04BE91}"/>
              </a:ext>
            </a:extLst>
          </p:cNvPr>
          <p:cNvSpPr>
            <a:spLocks noGrp="1"/>
          </p:cNvSpPr>
          <p:nvPr>
            <p:ph type="ftr" sz="quarter" idx="11"/>
          </p:nvPr>
        </p:nvSpPr>
        <p:spPr/>
        <p:txBody>
          <a:bodyPr/>
          <a:lstStyle/>
          <a:p>
            <a:endParaRPr lang="en-GB"/>
          </a:p>
        </p:txBody>
      </p:sp>
      <p:sp>
        <p:nvSpPr>
          <p:cNvPr id="14" name="Slide Number Placeholder 13">
            <a:extLst>
              <a:ext uri="{FF2B5EF4-FFF2-40B4-BE49-F238E27FC236}">
                <a16:creationId xmlns:a16="http://schemas.microsoft.com/office/drawing/2014/main" id="{1D5CA771-1AD2-48DB-B490-D90FD7826AD7}"/>
              </a:ext>
            </a:extLst>
          </p:cNvPr>
          <p:cNvSpPr>
            <a:spLocks noGrp="1"/>
          </p:cNvSpPr>
          <p:nvPr>
            <p:ph type="sldNum" sz="quarter" idx="12"/>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221277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416CF-AE6E-44A1-9F34-7CBFACFD3EA6}"/>
              </a:ext>
            </a:extLst>
          </p:cNvPr>
          <p:cNvSpPr>
            <a:spLocks noGrp="1"/>
          </p:cNvSpPr>
          <p:nvPr>
            <p:ph type="dt" sz="half" idx="10"/>
          </p:nvPr>
        </p:nvSpPr>
        <p:spPr/>
        <p:txBody>
          <a:bodyPr/>
          <a:lstStyle/>
          <a:p>
            <a:fld id="{CE77A0FA-855B-4D45-B067-FC205F85B4FE}" type="datetime1">
              <a:rPr lang="en-US" smtClean="0"/>
              <a:t>2020-01-13</a:t>
            </a:fld>
            <a:endParaRPr lang="en-GB"/>
          </a:p>
        </p:txBody>
      </p:sp>
      <p:sp>
        <p:nvSpPr>
          <p:cNvPr id="3" name="Footer Placeholder 2">
            <a:extLst>
              <a:ext uri="{FF2B5EF4-FFF2-40B4-BE49-F238E27FC236}">
                <a16:creationId xmlns:a16="http://schemas.microsoft.com/office/drawing/2014/main" id="{9DCB446E-03A2-458C-95E9-CB7B4D0BE6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B43126-D3CE-4C66-8C1A-4F4D722AF9CC}"/>
              </a:ext>
            </a:extLst>
          </p:cNvPr>
          <p:cNvSpPr>
            <a:spLocks noGrp="1"/>
          </p:cNvSpPr>
          <p:nvPr>
            <p:ph type="sldNum" sz="quarter" idx="12"/>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124569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½ Page Image on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822A0-C05E-4CD2-874E-983E99029E8D}"/>
              </a:ext>
            </a:extLst>
          </p:cNvPr>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6296757" y="1317114"/>
            <a:ext cx="5580000" cy="5076000"/>
          </a:xfrm>
        </p:spPr>
        <p:txBody>
          <a:bodyPr anchor="ctr"/>
          <a:lstStyle>
            <a:lvl1pPr marL="0" indent="0" algn="ctr">
              <a:buNone/>
              <a:defRPr>
                <a:solidFill>
                  <a:schemeClr val="bg2">
                    <a:lumMod val="60000"/>
                    <a:lumOff val="40000"/>
                  </a:schemeClr>
                </a:solidFill>
              </a:defRPr>
            </a:lvl1pPr>
          </a:lstStyle>
          <a:p>
            <a:r>
              <a:rPr lang="en-US" smtClean="0"/>
              <a:t>Click icon to add picture</a:t>
            </a:r>
            <a:endParaRPr lang="en-US" dirty="0"/>
          </a:p>
        </p:txBody>
      </p:sp>
      <p:sp>
        <p:nvSpPr>
          <p:cNvPr id="3" name="Content Placeholder 2"/>
          <p:cNvSpPr>
            <a:spLocks noGrp="1"/>
          </p:cNvSpPr>
          <p:nvPr>
            <p:ph sz="half" idx="1"/>
          </p:nvPr>
        </p:nvSpPr>
        <p:spPr>
          <a:xfrm>
            <a:off x="357250" y="1317114"/>
            <a:ext cx="5760000" cy="5076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6BF8106-86B0-4949-BE54-33E0E694BCA5}"/>
              </a:ext>
            </a:extLst>
          </p:cNvPr>
          <p:cNvSpPr>
            <a:spLocks noGrp="1"/>
          </p:cNvSpPr>
          <p:nvPr>
            <p:ph type="dt" sz="half" idx="14"/>
          </p:nvPr>
        </p:nvSpPr>
        <p:spPr/>
        <p:txBody>
          <a:bodyPr/>
          <a:lstStyle/>
          <a:p>
            <a:fld id="{AF8A25B2-6A4A-408F-B123-88BB6EDB66AC}" type="datetime1">
              <a:rPr lang="en-US" smtClean="0"/>
              <a:t>2020-01-13</a:t>
            </a:fld>
            <a:endParaRPr lang="en-GB"/>
          </a:p>
        </p:txBody>
      </p:sp>
      <p:sp>
        <p:nvSpPr>
          <p:cNvPr id="15" name="Footer Placeholder 14">
            <a:extLst>
              <a:ext uri="{FF2B5EF4-FFF2-40B4-BE49-F238E27FC236}">
                <a16:creationId xmlns:a16="http://schemas.microsoft.com/office/drawing/2014/main" id="{8922B758-F44D-43F3-B4B3-894AA8B947E6}"/>
              </a:ext>
            </a:extLst>
          </p:cNvPr>
          <p:cNvSpPr>
            <a:spLocks noGrp="1"/>
          </p:cNvSpPr>
          <p:nvPr>
            <p:ph type="ftr" sz="quarter" idx="15"/>
          </p:nvPr>
        </p:nvSpPr>
        <p:spPr/>
        <p:txBody>
          <a:bodyPr/>
          <a:lstStyle/>
          <a:p>
            <a:endParaRPr lang="en-GB"/>
          </a:p>
        </p:txBody>
      </p:sp>
      <p:sp>
        <p:nvSpPr>
          <p:cNvPr id="16" name="Slide Number Placeholder 15">
            <a:extLst>
              <a:ext uri="{FF2B5EF4-FFF2-40B4-BE49-F238E27FC236}">
                <a16:creationId xmlns:a16="http://schemas.microsoft.com/office/drawing/2014/main" id="{302DB841-71CD-4427-87C0-B3FC307104C4}"/>
              </a:ext>
            </a:extLst>
          </p:cNvPr>
          <p:cNvSpPr>
            <a:spLocks noGrp="1"/>
          </p:cNvSpPr>
          <p:nvPr>
            <p:ph type="sldNum" sz="quarter" idx="16"/>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204771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½ Page Image on Lef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822A0-C05E-4CD2-874E-983E99029E8D}"/>
              </a:ext>
            </a:extLst>
          </p:cNvPr>
          <p:cNvSpPr>
            <a:spLocks noGrp="1"/>
          </p:cNvSpPr>
          <p:nvPr>
            <p:ph type="title"/>
          </p:nvPr>
        </p:nvSpPr>
        <p:spPr/>
        <p:txBody>
          <a:bodyPr/>
          <a:lstStyle/>
          <a:p>
            <a:r>
              <a:rPr lang="en-US" smtClean="0"/>
              <a:t>Click to edit Master title style</a:t>
            </a:r>
            <a:endParaRPr lang="en-GB" dirty="0"/>
          </a:p>
        </p:txBody>
      </p:sp>
      <p:sp>
        <p:nvSpPr>
          <p:cNvPr id="9" name="Picture Placeholder 8"/>
          <p:cNvSpPr>
            <a:spLocks noGrp="1"/>
          </p:cNvSpPr>
          <p:nvPr>
            <p:ph type="pic" sz="quarter" idx="13"/>
          </p:nvPr>
        </p:nvSpPr>
        <p:spPr>
          <a:xfrm>
            <a:off x="360000" y="1317600"/>
            <a:ext cx="5580000" cy="5076000"/>
          </a:xfrm>
        </p:spPr>
        <p:txBody>
          <a:bodyPr anchor="ctr"/>
          <a:lstStyle>
            <a:lvl1pPr marL="0" indent="0" algn="ctr">
              <a:buNone/>
              <a:defRPr>
                <a:solidFill>
                  <a:schemeClr val="bg2">
                    <a:lumMod val="60000"/>
                    <a:lumOff val="40000"/>
                  </a:schemeClr>
                </a:solidFill>
              </a:defRPr>
            </a:lvl1pPr>
          </a:lstStyle>
          <a:p>
            <a:r>
              <a:rPr lang="en-US" smtClean="0"/>
              <a:t>Click icon to add picture</a:t>
            </a:r>
            <a:endParaRPr lang="en-US" dirty="0"/>
          </a:p>
        </p:txBody>
      </p:sp>
      <p:sp>
        <p:nvSpPr>
          <p:cNvPr id="3" name="Content Placeholder 2"/>
          <p:cNvSpPr>
            <a:spLocks noGrp="1"/>
          </p:cNvSpPr>
          <p:nvPr>
            <p:ph sz="half" idx="1"/>
          </p:nvPr>
        </p:nvSpPr>
        <p:spPr>
          <a:xfrm>
            <a:off x="6112800" y="1317600"/>
            <a:ext cx="5760000" cy="5076000"/>
          </a:xfrm>
          <a:noFill/>
        </p:spPr>
        <p:txBody>
          <a:bodyPr/>
          <a:lstStyle>
            <a:lvl1pPr>
              <a:defRPr sz="2300"/>
            </a:lvl1pPr>
            <a:lvl2pPr>
              <a:defRPr sz="23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6BF8106-86B0-4949-BE54-33E0E694BCA5}"/>
              </a:ext>
            </a:extLst>
          </p:cNvPr>
          <p:cNvSpPr>
            <a:spLocks noGrp="1"/>
          </p:cNvSpPr>
          <p:nvPr>
            <p:ph type="dt" sz="half" idx="14"/>
          </p:nvPr>
        </p:nvSpPr>
        <p:spPr/>
        <p:txBody>
          <a:bodyPr/>
          <a:lstStyle/>
          <a:p>
            <a:fld id="{D3720FA5-1440-42D9-8988-0978DE181718}" type="datetime1">
              <a:rPr lang="en-US" smtClean="0"/>
              <a:t>2020-01-13</a:t>
            </a:fld>
            <a:endParaRPr lang="en-GB"/>
          </a:p>
        </p:txBody>
      </p:sp>
      <p:sp>
        <p:nvSpPr>
          <p:cNvPr id="15" name="Footer Placeholder 14">
            <a:extLst>
              <a:ext uri="{FF2B5EF4-FFF2-40B4-BE49-F238E27FC236}">
                <a16:creationId xmlns:a16="http://schemas.microsoft.com/office/drawing/2014/main" id="{8922B758-F44D-43F3-B4B3-894AA8B947E6}"/>
              </a:ext>
            </a:extLst>
          </p:cNvPr>
          <p:cNvSpPr>
            <a:spLocks noGrp="1"/>
          </p:cNvSpPr>
          <p:nvPr>
            <p:ph type="ftr" sz="quarter" idx="15"/>
          </p:nvPr>
        </p:nvSpPr>
        <p:spPr/>
        <p:txBody>
          <a:bodyPr/>
          <a:lstStyle/>
          <a:p>
            <a:endParaRPr lang="en-GB"/>
          </a:p>
        </p:txBody>
      </p:sp>
      <p:sp>
        <p:nvSpPr>
          <p:cNvPr id="16" name="Slide Number Placeholder 15">
            <a:extLst>
              <a:ext uri="{FF2B5EF4-FFF2-40B4-BE49-F238E27FC236}">
                <a16:creationId xmlns:a16="http://schemas.microsoft.com/office/drawing/2014/main" id="{302DB841-71CD-4427-87C0-B3FC307104C4}"/>
              </a:ext>
            </a:extLst>
          </p:cNvPr>
          <p:cNvSpPr>
            <a:spLocks noGrp="1"/>
          </p:cNvSpPr>
          <p:nvPr>
            <p:ph type="sldNum" sz="quarter" idx="16"/>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213258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ue Title with Imag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51838D-7B02-44C8-90EA-21A3169199B0}"/>
              </a:ext>
            </a:extLst>
          </p:cNvPr>
          <p:cNvSpPr>
            <a:spLocks noGrp="1"/>
          </p:cNvSpPr>
          <p:nvPr>
            <p:ph type="pic" sz="quarter" idx="13"/>
          </p:nvPr>
        </p:nvSpPr>
        <p:spPr>
          <a:xfrm>
            <a:off x="0" y="0"/>
            <a:ext cx="12192000" cy="6408000"/>
          </a:xfrm>
        </p:spPr>
        <p:txBody>
          <a:bodyPr anchor="ctr"/>
          <a:lstStyle>
            <a:lvl1pPr marL="0" indent="0" algn="ctr">
              <a:buNone/>
              <a:defRPr/>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fi-FI" dirty="0"/>
          </a:p>
        </p:txBody>
      </p:sp>
      <p:sp>
        <p:nvSpPr>
          <p:cNvPr id="6" name="Date Placeholder 5">
            <a:extLst>
              <a:ext uri="{FF2B5EF4-FFF2-40B4-BE49-F238E27FC236}">
                <a16:creationId xmlns:a16="http://schemas.microsoft.com/office/drawing/2014/main" id="{3D04D6B3-8E1B-4C9D-9397-71BF83F5BDEA}"/>
              </a:ext>
            </a:extLst>
          </p:cNvPr>
          <p:cNvSpPr>
            <a:spLocks noGrp="1"/>
          </p:cNvSpPr>
          <p:nvPr>
            <p:ph type="dt" sz="half" idx="14"/>
          </p:nvPr>
        </p:nvSpPr>
        <p:spPr/>
        <p:txBody>
          <a:bodyPr/>
          <a:lstStyle/>
          <a:p>
            <a:fld id="{7E9AB2D7-2B88-4B81-9A75-A466A96DF6DA}" type="datetime1">
              <a:rPr lang="en-US" smtClean="0"/>
              <a:t>2020-01-13</a:t>
            </a:fld>
            <a:endParaRPr lang="en-GB"/>
          </a:p>
        </p:txBody>
      </p:sp>
      <p:sp>
        <p:nvSpPr>
          <p:cNvPr id="14" name="Footer Placeholder 13">
            <a:extLst>
              <a:ext uri="{FF2B5EF4-FFF2-40B4-BE49-F238E27FC236}">
                <a16:creationId xmlns:a16="http://schemas.microsoft.com/office/drawing/2014/main" id="{35525D87-BE18-4CCF-8BE0-37D304D1E222}"/>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E7EFB40C-ECBA-4484-9B50-A1F8C614BEED}"/>
              </a:ext>
            </a:extLst>
          </p:cNvPr>
          <p:cNvSpPr>
            <a:spLocks noGrp="1"/>
          </p:cNvSpPr>
          <p:nvPr>
            <p:ph type="sldNum" sz="quarter" idx="16"/>
          </p:nvPr>
        </p:nvSpPr>
        <p:spPr/>
        <p:txBody>
          <a:bodyPr/>
          <a:lstStyle/>
          <a:p>
            <a:fld id="{8DFFF04F-2FCD-4178-A0E9-336EE53269B2}" type="slidenum">
              <a:rPr lang="en-GB" smtClean="0"/>
              <a:t>‹#›</a:t>
            </a:fld>
            <a:endParaRPr lang="en-GB"/>
          </a:p>
        </p:txBody>
      </p:sp>
    </p:spTree>
    <p:extLst>
      <p:ext uri="{BB962C8B-B14F-4D97-AF65-F5344CB8AC3E}">
        <p14:creationId xmlns:p14="http://schemas.microsoft.com/office/powerpoint/2010/main" val="302014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0"/>
            <a:ext cx="11514500" cy="1292400"/>
          </a:xfrm>
          <a:prstGeom prst="rect">
            <a:avLst/>
          </a:prstGeom>
        </p:spPr>
        <p:txBody>
          <a:bodyPr vert="horz" lIns="0" tIns="252000" rIns="90000" bIns="46800" rtlCol="0" anchor="t">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358848" y="1314288"/>
            <a:ext cx="11515652" cy="5076000"/>
          </a:xfrm>
          <a:prstGeom prst="rect">
            <a:avLst/>
          </a:prstGeom>
        </p:spPr>
        <p:txBody>
          <a:bodyPr vert="horz" lIns="90000" tIns="46800" rIns="90000" bIns="4680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p:txBody>
      </p:sp>
      <p:sp>
        <p:nvSpPr>
          <p:cNvPr id="6" name="Slide Number Placeholder 5"/>
          <p:cNvSpPr>
            <a:spLocks noGrp="1"/>
          </p:cNvSpPr>
          <p:nvPr>
            <p:ph type="sldNum" sz="quarter" idx="4"/>
          </p:nvPr>
        </p:nvSpPr>
        <p:spPr bwMode="black">
          <a:xfrm>
            <a:off x="11419200" y="6591600"/>
            <a:ext cx="432000" cy="266400"/>
          </a:xfrm>
          <a:prstGeom prst="rect">
            <a:avLst/>
          </a:prstGeom>
        </p:spPr>
        <p:txBody>
          <a:bodyPr vert="horz" lIns="0" tIns="0" rIns="0" bIns="0" rtlCol="0" anchor="ctr" anchorCtr="0">
            <a:noAutofit/>
          </a:bodyPr>
          <a:lstStyle>
            <a:lvl1pPr algn="r">
              <a:defRPr sz="1100" b="0">
                <a:solidFill>
                  <a:schemeClr val="bg1"/>
                </a:solidFill>
              </a:defRPr>
            </a:lvl1pPr>
          </a:lstStyle>
          <a:p>
            <a:fld id="{8DFFF04F-2FCD-4178-A0E9-336EE53269B2}" type="slidenum">
              <a:rPr lang="en-US" noProof="0" smtClean="0"/>
              <a:t>‹#›</a:t>
            </a:fld>
            <a:endParaRPr lang="en-US" noProof="0" dirty="0"/>
          </a:p>
        </p:txBody>
      </p:sp>
      <p:sp>
        <p:nvSpPr>
          <p:cNvPr id="4" name="Date Placeholder 3"/>
          <p:cNvSpPr>
            <a:spLocks noGrp="1"/>
          </p:cNvSpPr>
          <p:nvPr>
            <p:ph type="dt" sz="half" idx="2"/>
          </p:nvPr>
        </p:nvSpPr>
        <p:spPr bwMode="black">
          <a:xfrm>
            <a:off x="9648000" y="6591600"/>
            <a:ext cx="960000" cy="266400"/>
          </a:xfrm>
          <a:prstGeom prst="rect">
            <a:avLst/>
          </a:prstGeom>
        </p:spPr>
        <p:txBody>
          <a:bodyPr vert="horz" lIns="0" tIns="0" rIns="0" bIns="0" rtlCol="0" anchor="ctr" anchorCtr="0">
            <a:noAutofit/>
          </a:bodyPr>
          <a:lstStyle>
            <a:lvl1pPr algn="r">
              <a:defRPr sz="1100" b="0">
                <a:solidFill>
                  <a:schemeClr val="bg1"/>
                </a:solidFill>
              </a:defRPr>
            </a:lvl1pPr>
          </a:lstStyle>
          <a:p>
            <a:fld id="{3A413A94-276D-447A-9D2B-B167066902F9}" type="datetime1">
              <a:rPr lang="en-US" smtClean="0"/>
              <a:t>2020-01-13</a:t>
            </a:fld>
            <a:endParaRPr lang="en-GB" dirty="0"/>
          </a:p>
        </p:txBody>
      </p:sp>
      <p:sp>
        <p:nvSpPr>
          <p:cNvPr id="5" name="Footer Placeholder 4"/>
          <p:cNvSpPr>
            <a:spLocks noGrp="1"/>
          </p:cNvSpPr>
          <p:nvPr>
            <p:ph type="ftr" sz="quarter" idx="3"/>
          </p:nvPr>
        </p:nvSpPr>
        <p:spPr bwMode="black">
          <a:xfrm>
            <a:off x="2016000" y="6591600"/>
            <a:ext cx="3358800" cy="266400"/>
          </a:xfrm>
          <a:prstGeom prst="rect">
            <a:avLst/>
          </a:prstGeom>
        </p:spPr>
        <p:txBody>
          <a:bodyPr vert="horz" lIns="0" tIns="0" rIns="0" bIns="0" rtlCol="0" anchor="ctr" anchorCtr="0">
            <a:noAutofit/>
          </a:bodyPr>
          <a:lstStyle>
            <a:lvl1pPr algn="l">
              <a:defRPr sz="1100" b="0">
                <a:solidFill>
                  <a:schemeClr val="bg1"/>
                </a:solidFill>
              </a:defRPr>
            </a:lvl1pPr>
          </a:lstStyle>
          <a:p>
            <a:endParaRPr lang="en-US" noProof="0" dirty="0"/>
          </a:p>
        </p:txBody>
      </p:sp>
      <p:sp>
        <p:nvSpPr>
          <p:cNvPr id="9" name="TextBox 8"/>
          <p:cNvSpPr txBox="1"/>
          <p:nvPr/>
        </p:nvSpPr>
        <p:spPr bwMode="black">
          <a:xfrm>
            <a:off x="10785600" y="6591600"/>
            <a:ext cx="646011" cy="266400"/>
          </a:xfrm>
          <a:prstGeom prst="rect">
            <a:avLst/>
          </a:prstGeom>
          <a:noFill/>
        </p:spPr>
        <p:txBody>
          <a:bodyPr wrap="none" lIns="0" tIns="0" rIns="0" bIns="0" rtlCol="0" anchor="ctr" anchorCtr="0">
            <a:noAutofit/>
          </a:bodyPr>
          <a:lstStyle/>
          <a:p>
            <a:r>
              <a:rPr lang="en-US" sz="1100" b="0" dirty="0">
                <a:solidFill>
                  <a:schemeClr val="bg1"/>
                </a:solidFill>
              </a:rPr>
              <a:t> © </a:t>
            </a:r>
            <a:r>
              <a:rPr lang="en-US" sz="1100" b="0" baseline="0" dirty="0">
                <a:solidFill>
                  <a:schemeClr val="bg1"/>
                </a:solidFill>
              </a:rPr>
              <a:t>Vaisala</a:t>
            </a:r>
            <a:endParaRPr lang="en-US" sz="1100" b="0" dirty="0">
              <a:solidFill>
                <a:schemeClr val="bg1"/>
              </a:solidFill>
            </a:endParaRPr>
          </a:p>
        </p:txBody>
      </p:sp>
    </p:spTree>
    <p:extLst>
      <p:ext uri="{BB962C8B-B14F-4D97-AF65-F5344CB8AC3E}">
        <p14:creationId xmlns:p14="http://schemas.microsoft.com/office/powerpoint/2010/main" val="311167786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8" r:id="rId7"/>
    <p:sldLayoutId id="2147483853" r:id="rId8"/>
    <p:sldLayoutId id="2147483854" r:id="rId9"/>
    <p:sldLayoutId id="2147483856" r:id="rId10"/>
    <p:sldLayoutId id="2147483855" r:id="rId11"/>
    <p:sldLayoutId id="2147483857" r:id="rId12"/>
  </p:sldLayoutIdLst>
  <p:hf hdr="0"/>
  <p:txStyles>
    <p:titleStyle>
      <a:lvl1pPr algn="l" defTabSz="1219170" rtl="0" eaLnBrk="1" latinLnBrk="0" hangingPunct="1">
        <a:lnSpc>
          <a:spcPct val="90000"/>
        </a:lnSpc>
        <a:spcBef>
          <a:spcPct val="0"/>
        </a:spcBef>
        <a:buNone/>
        <a:defRPr sz="3500" b="1" kern="1200">
          <a:solidFill>
            <a:srgbClr val="009AC8"/>
          </a:solidFill>
          <a:latin typeface="+mj-lt"/>
          <a:ea typeface="+mj-ea"/>
          <a:cs typeface="+mj-cs"/>
        </a:defRPr>
      </a:lvl1pPr>
    </p:titleStyle>
    <p:bodyStyle>
      <a:lvl1pPr marL="239994" indent="-239994" algn="l" defTabSz="1219170" rtl="0" eaLnBrk="1" latinLnBrk="0" hangingPunct="1">
        <a:spcBef>
          <a:spcPts val="800"/>
        </a:spcBef>
        <a:buClr>
          <a:schemeClr val="accent2"/>
        </a:buClr>
        <a:buFont typeface="Wingdings" pitchFamily="2" charset="2"/>
        <a:buChar char="§"/>
        <a:defRPr sz="2300" kern="1200">
          <a:solidFill>
            <a:srgbClr val="4C4C4C"/>
          </a:solidFill>
          <a:latin typeface="+mn-lt"/>
          <a:ea typeface="+mn-ea"/>
          <a:cs typeface="+mn-cs"/>
        </a:defRPr>
      </a:lvl1pPr>
      <a:lvl2pPr marL="527987" indent="-239994" algn="l" defTabSz="1219170" rtl="0" eaLnBrk="1" latinLnBrk="0" hangingPunct="1">
        <a:spcBef>
          <a:spcPts val="133"/>
        </a:spcBef>
        <a:buClr>
          <a:schemeClr val="accent2"/>
        </a:buClr>
        <a:buFont typeface="Wingdings" pitchFamily="2" charset="2"/>
        <a:buChar char="§"/>
        <a:defRPr sz="2300" kern="1200">
          <a:solidFill>
            <a:srgbClr val="4C4C4C"/>
          </a:solidFill>
          <a:latin typeface="+mn-lt"/>
          <a:ea typeface="+mn-ea"/>
          <a:cs typeface="+mn-cs"/>
        </a:defRPr>
      </a:lvl2pPr>
      <a:lvl3pPr marL="815980" indent="-239994" algn="l" defTabSz="1219170" rtl="0" eaLnBrk="1" latinLnBrk="0" hangingPunct="1">
        <a:spcBef>
          <a:spcPts val="133"/>
        </a:spcBef>
        <a:buClr>
          <a:schemeClr val="accent2"/>
        </a:buClr>
        <a:buFont typeface="Times New Roman" pitchFamily="18" charset="0"/>
        <a:buChar char="–"/>
        <a:defRPr sz="2300" kern="1200">
          <a:solidFill>
            <a:srgbClr val="4C4C4C"/>
          </a:solidFill>
          <a:latin typeface="+mn-lt"/>
          <a:ea typeface="+mn-ea"/>
          <a:cs typeface="+mn-cs"/>
        </a:defRPr>
      </a:lvl3pPr>
      <a:lvl4pPr marL="1199970" indent="-254394" algn="l" defTabSz="1219170" rtl="0" eaLnBrk="1" latinLnBrk="0" hangingPunct="1">
        <a:spcBef>
          <a:spcPts val="133"/>
        </a:spcBef>
        <a:buClr>
          <a:schemeClr val="accent2"/>
        </a:buClr>
        <a:buFont typeface="Times New Roman" pitchFamily="18" charset="0"/>
        <a:buChar char="–"/>
        <a:defRPr sz="2000" kern="1200">
          <a:solidFill>
            <a:srgbClr val="4C4C4C"/>
          </a:solidFill>
          <a:latin typeface="+mn-lt"/>
          <a:ea typeface="+mn-ea"/>
          <a:cs typeface="+mn-cs"/>
        </a:defRPr>
      </a:lvl4pPr>
      <a:lvl5pPr marL="1535962" indent="-254394" algn="l" defTabSz="1219170" rtl="0" eaLnBrk="1" latinLnBrk="0" hangingPunct="1">
        <a:spcBef>
          <a:spcPts val="133"/>
        </a:spcBef>
        <a:buClr>
          <a:schemeClr val="accent2"/>
        </a:buClr>
        <a:buFont typeface="Times New Roman" pitchFamily="18" charset="0"/>
        <a:buChar char="–"/>
        <a:defRPr sz="2000" kern="1200">
          <a:solidFill>
            <a:srgbClr val="4C4C4C"/>
          </a:solidFill>
          <a:latin typeface="+mn-lt"/>
          <a:ea typeface="+mn-ea"/>
          <a:cs typeface="+mn-cs"/>
        </a:defRPr>
      </a:lvl5pPr>
      <a:lvl6pPr marL="1908000" indent="-239994" algn="l" defTabSz="1219170" rtl="0" eaLnBrk="1" latinLnBrk="0" hangingPunct="1">
        <a:spcBef>
          <a:spcPts val="0"/>
        </a:spcBef>
        <a:buClr>
          <a:schemeClr val="accent2"/>
        </a:buClr>
        <a:buFont typeface="Times New Roman" pitchFamily="18" charset="0"/>
        <a:buChar char="–"/>
        <a:defRPr sz="2000" kern="1200">
          <a:solidFill>
            <a:srgbClr val="4C4C4C"/>
          </a:solidFill>
          <a:latin typeface="+mn-lt"/>
          <a:ea typeface="+mn-ea"/>
          <a:cs typeface="+mn-cs"/>
        </a:defRPr>
      </a:lvl6pPr>
      <a:lvl7pPr marL="2268000" indent="-239994" algn="l" defTabSz="1219170" rtl="0" eaLnBrk="1" latinLnBrk="0" hangingPunct="1">
        <a:spcBef>
          <a:spcPts val="0"/>
        </a:spcBef>
        <a:buClr>
          <a:schemeClr val="accent2"/>
        </a:buClr>
        <a:buFont typeface="Times New Roman" pitchFamily="18" charset="0"/>
        <a:buChar char="–"/>
        <a:defRPr sz="2000" kern="1200">
          <a:solidFill>
            <a:srgbClr val="4C4C4C"/>
          </a:solidFill>
          <a:latin typeface="+mn-lt"/>
          <a:ea typeface="+mn-ea"/>
          <a:cs typeface="+mn-cs"/>
        </a:defRPr>
      </a:lvl7pPr>
      <a:lvl8pPr marL="2628000" indent="-239994" algn="l" defTabSz="1219170" rtl="0" eaLnBrk="1" latinLnBrk="0" hangingPunct="1">
        <a:spcBef>
          <a:spcPts val="0"/>
        </a:spcBef>
        <a:buClr>
          <a:schemeClr val="accent2"/>
        </a:buClr>
        <a:buFont typeface="Times New Roman" pitchFamily="18" charset="0"/>
        <a:buChar char="–"/>
        <a:defRPr sz="2000" kern="1200">
          <a:solidFill>
            <a:srgbClr val="4C4C4C"/>
          </a:solidFill>
          <a:latin typeface="+mn-lt"/>
          <a:ea typeface="+mn-ea"/>
          <a:cs typeface="+mn-cs"/>
        </a:defRPr>
      </a:lvl8pPr>
      <a:lvl9pPr marL="2748006" indent="0" algn="l" defTabSz="1219170" rtl="0" eaLnBrk="1" latinLnBrk="0" hangingPunct="1">
        <a:spcBef>
          <a:spcPts val="0"/>
        </a:spcBef>
        <a:buClr>
          <a:schemeClr val="accent2"/>
        </a:buClr>
        <a:buFont typeface="Arial" pitchFamily="34" charset="0"/>
        <a:buNone/>
        <a:defRPr sz="2000" kern="1200">
          <a:solidFill>
            <a:srgbClr val="4C4C4C"/>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7" userDrawn="1">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Beam blockage </a:t>
            </a:r>
            <a:r>
              <a:rPr lang="fi-FI" dirty="0"/>
              <a:t>analysis </a:t>
            </a:r>
            <a:r>
              <a:rPr lang="fi-FI" dirty="0"/>
              <a:t>for Montenegro weather radar site</a:t>
            </a:r>
            <a:endParaRPr lang="en-US" dirty="0"/>
          </a:p>
        </p:txBody>
      </p:sp>
      <p:sp>
        <p:nvSpPr>
          <p:cNvPr id="3" name="Subtitle 2"/>
          <p:cNvSpPr>
            <a:spLocks noGrp="1"/>
          </p:cNvSpPr>
          <p:nvPr>
            <p:ph type="subTitle" idx="1"/>
          </p:nvPr>
        </p:nvSpPr>
        <p:spPr/>
        <p:txBody>
          <a:bodyPr/>
          <a:lstStyle/>
          <a:p>
            <a:r>
              <a:rPr lang="en-US" dirty="0" smtClean="0"/>
              <a:t>Jan 2020</a:t>
            </a:r>
            <a:endParaRPr lang="en-US" dirty="0"/>
          </a:p>
        </p:txBody>
      </p:sp>
    </p:spTree>
    <p:extLst>
      <p:ext uri="{BB962C8B-B14F-4D97-AF65-F5344CB8AC3E}">
        <p14:creationId xmlns:p14="http://schemas.microsoft.com/office/powerpoint/2010/main" val="148395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Beam </a:t>
            </a:r>
            <a:r>
              <a:rPr lang="fi-FI" dirty="0"/>
              <a:t>blockage</a:t>
            </a:r>
            <a:r>
              <a:rPr lang="fi-FI" dirty="0" smtClean="0"/>
              <a:t> analysis </a:t>
            </a:r>
            <a:r>
              <a:rPr lang="fi-FI" dirty="0"/>
              <a:t>for M</a:t>
            </a:r>
            <a:r>
              <a:rPr lang="fi-FI" dirty="0"/>
              <a:t>ontenegro </a:t>
            </a:r>
            <a:r>
              <a:rPr lang="fi-FI" dirty="0"/>
              <a:t>weather radar site</a:t>
            </a:r>
            <a:endParaRPr lang="en-US" dirty="0"/>
          </a:p>
        </p:txBody>
      </p:sp>
      <p:sp>
        <p:nvSpPr>
          <p:cNvPr id="3" name="Content Placeholder 2"/>
          <p:cNvSpPr>
            <a:spLocks noGrp="1"/>
          </p:cNvSpPr>
          <p:nvPr>
            <p:ph sz="half" idx="1"/>
          </p:nvPr>
        </p:nvSpPr>
        <p:spPr/>
        <p:txBody>
          <a:bodyPr/>
          <a:lstStyle/>
          <a:p>
            <a:r>
              <a:rPr lang="en-US" sz="2000" dirty="0" smtClean="0"/>
              <a:t>This </a:t>
            </a:r>
            <a:r>
              <a:rPr lang="en-US" sz="2000"/>
              <a:t>document </a:t>
            </a:r>
            <a:r>
              <a:rPr lang="en-US" sz="2000" smtClean="0"/>
              <a:t>presents a beam </a:t>
            </a:r>
            <a:r>
              <a:rPr lang="en-US" sz="2000" dirty="0"/>
              <a:t>blockage analysis for </a:t>
            </a:r>
            <a:r>
              <a:rPr lang="en-US" sz="2000" b="1" dirty="0"/>
              <a:t>a potential weather radar site</a:t>
            </a:r>
            <a:r>
              <a:rPr lang="fi-FI" sz="2000" b="1" dirty="0"/>
              <a:t> in Montenegro</a:t>
            </a:r>
            <a:r>
              <a:rPr lang="en-US" sz="2000" dirty="0"/>
              <a:t>. The beam blockage analysis is based on </a:t>
            </a:r>
            <a:r>
              <a:rPr lang="en-US" sz="2000" dirty="0" smtClean="0"/>
              <a:t>a physical model that simulates the propagation of radar beam in the atmosphere. The model estimates the beam altitude with respect to Earth’s surface, and it takes in to account Earth curvature, digital terrain elevation model, and physical properties of propagating electromagnetic waves under standard atmospheric conditions. In the case the beam encounters an obstacle (e.g. a hill or mountain), the model estimates the amount of blockage. </a:t>
            </a:r>
          </a:p>
          <a:p>
            <a:endParaRPr lang="en-US" dirty="0"/>
          </a:p>
          <a:p>
            <a:endParaRPr lang="en-US" dirty="0"/>
          </a:p>
        </p:txBody>
      </p:sp>
      <p:sp>
        <p:nvSpPr>
          <p:cNvPr id="4" name="Content Placeholder 3"/>
          <p:cNvSpPr>
            <a:spLocks noGrp="1"/>
          </p:cNvSpPr>
          <p:nvPr>
            <p:ph sz="half" idx="2"/>
          </p:nvPr>
        </p:nvSpPr>
        <p:spPr/>
        <p:txBody>
          <a:bodyPr/>
          <a:lstStyle/>
          <a:p>
            <a:r>
              <a:rPr lang="en-US" sz="2000" dirty="0"/>
              <a:t>It is important to note that the analysis </a:t>
            </a:r>
            <a:r>
              <a:rPr lang="en-US" sz="2000" dirty="0" smtClean="0"/>
              <a:t>considers</a:t>
            </a:r>
            <a:r>
              <a:rPr lang="en-US" sz="2000" b="1" dirty="0" smtClean="0"/>
              <a:t> </a:t>
            </a:r>
            <a:r>
              <a:rPr lang="en-US" sz="2000" b="1" dirty="0"/>
              <a:t>only blockage due to </a:t>
            </a:r>
            <a:r>
              <a:rPr lang="en-US" sz="2000" b="1" dirty="0" smtClean="0"/>
              <a:t>terrain.</a:t>
            </a:r>
            <a:r>
              <a:rPr lang="en-US" sz="2000" dirty="0" smtClean="0"/>
              <a:t> </a:t>
            </a:r>
            <a:r>
              <a:rPr lang="en-US" sz="2000" dirty="0"/>
              <a:t>For example, it does not take into account nearby high-rising buildings, radio masts, trees, or other possible obstacles</a:t>
            </a:r>
          </a:p>
          <a:p>
            <a:endParaRPr lang="en-US" sz="2000" dirty="0"/>
          </a:p>
          <a:p>
            <a:endParaRPr lang="en-US" sz="2000" dirty="0"/>
          </a:p>
        </p:txBody>
      </p:sp>
      <p:sp>
        <p:nvSpPr>
          <p:cNvPr id="5" name="Date Placeholder 4"/>
          <p:cNvSpPr>
            <a:spLocks noGrp="1"/>
          </p:cNvSpPr>
          <p:nvPr>
            <p:ph type="dt" sz="half" idx="10"/>
          </p:nvPr>
        </p:nvSpPr>
        <p:spPr/>
        <p:txBody>
          <a:bodyPr/>
          <a:lstStyle/>
          <a:p>
            <a:fld id="{83B64787-7BD6-4F3F-8614-7565E646CA2E}" type="datetime1">
              <a:rPr lang="en-US" smtClean="0"/>
              <a:t>2020-01-13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FF04F-2FCD-4178-A0E9-336EE53269B2}" type="slidenum">
              <a:rPr lang="en-GB" smtClean="0"/>
              <a:t>2</a:t>
            </a:fld>
            <a:endParaRPr lang="en-GB"/>
          </a:p>
        </p:txBody>
      </p:sp>
    </p:spTree>
    <p:extLst>
      <p:ext uri="{BB962C8B-B14F-4D97-AF65-F5344CB8AC3E}">
        <p14:creationId xmlns:p14="http://schemas.microsoft.com/office/powerpoint/2010/main" val="166769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Beam </a:t>
            </a:r>
            <a:r>
              <a:rPr lang="fi-FI" dirty="0"/>
              <a:t>blockage analysis for </a:t>
            </a:r>
            <a:r>
              <a:rPr lang="fi-FI" dirty="0"/>
              <a:t>Montenegro </a:t>
            </a:r>
            <a:r>
              <a:rPr lang="fi-FI" dirty="0"/>
              <a:t>weather radar sites</a:t>
            </a:r>
            <a:endParaRPr lang="en-US" dirty="0"/>
          </a:p>
        </p:txBody>
      </p:sp>
      <p:sp>
        <p:nvSpPr>
          <p:cNvPr id="3" name="Content Placeholder 2"/>
          <p:cNvSpPr>
            <a:spLocks noGrp="1"/>
          </p:cNvSpPr>
          <p:nvPr>
            <p:ph sz="half" idx="1"/>
          </p:nvPr>
        </p:nvSpPr>
        <p:spPr/>
        <p:txBody>
          <a:bodyPr/>
          <a:lstStyle/>
          <a:p>
            <a:r>
              <a:rPr lang="en-US" sz="2400" dirty="0"/>
              <a:t>The analysis was calculated using radar elevation angles </a:t>
            </a:r>
            <a:r>
              <a:rPr lang="en-US" sz="2400" b="1" dirty="0"/>
              <a:t>of 0.5, </a:t>
            </a:r>
            <a:r>
              <a:rPr lang="en-US" sz="2400" b="1" dirty="0" smtClean="0"/>
              <a:t>0.7, 1.0 </a:t>
            </a:r>
            <a:r>
              <a:rPr lang="en-US" sz="2400" b="1" dirty="0"/>
              <a:t>and </a:t>
            </a:r>
            <a:r>
              <a:rPr lang="en-US" sz="2400" b="1" dirty="0"/>
              <a:t>1.5 </a:t>
            </a:r>
            <a:r>
              <a:rPr lang="en-US" sz="2400" dirty="0"/>
              <a:t>degrees</a:t>
            </a:r>
            <a:r>
              <a:rPr lang="en-US" sz="2400" dirty="0"/>
              <a:t>. </a:t>
            </a:r>
            <a:r>
              <a:rPr lang="en-US" sz="2400" b="1" i="1" dirty="0"/>
              <a:t>With higher elevations the altitude of the beam increases quickly with distance, decreasing the overall quality and utility of radar observations.</a:t>
            </a:r>
          </a:p>
          <a:p>
            <a:pPr marL="0" indent="0">
              <a:buNone/>
            </a:pPr>
            <a:r>
              <a:rPr lang="en-US" sz="2400" dirty="0"/>
              <a:t>  </a:t>
            </a:r>
            <a:endParaRPr lang="en-US" sz="1400" dirty="0"/>
          </a:p>
          <a:p>
            <a:r>
              <a:rPr lang="en-US" sz="2400" dirty="0"/>
              <a:t>Tower </a:t>
            </a:r>
            <a:r>
              <a:rPr lang="en-US" sz="2400" dirty="0"/>
              <a:t>height of </a:t>
            </a:r>
            <a:r>
              <a:rPr lang="en-US" sz="2400" b="1" dirty="0"/>
              <a:t>15 m</a:t>
            </a:r>
            <a:r>
              <a:rPr lang="en-US" sz="2400" dirty="0"/>
              <a:t> </a:t>
            </a:r>
            <a:r>
              <a:rPr lang="en-US" sz="2400" dirty="0"/>
              <a:t>was used in the analysis </a:t>
            </a:r>
          </a:p>
          <a:p>
            <a:endParaRPr lang="en-US" sz="2400" dirty="0"/>
          </a:p>
          <a:p>
            <a:endParaRPr lang="en-US" dirty="0"/>
          </a:p>
        </p:txBody>
      </p:sp>
      <p:sp>
        <p:nvSpPr>
          <p:cNvPr id="4" name="Content Placeholder 3"/>
          <p:cNvSpPr>
            <a:spLocks noGrp="1"/>
          </p:cNvSpPr>
          <p:nvPr>
            <p:ph sz="half" idx="2"/>
          </p:nvPr>
        </p:nvSpPr>
        <p:spPr>
          <a:xfrm>
            <a:off x="6294500" y="1319832"/>
            <a:ext cx="4486760" cy="5076000"/>
          </a:xfrm>
        </p:spPr>
        <p:txBody>
          <a:bodyPr/>
          <a:lstStyle/>
          <a:p>
            <a:r>
              <a:rPr lang="en-US" sz="2000" dirty="0"/>
              <a:t>The amount of beam blockage in the images is indicated with color coding</a:t>
            </a:r>
          </a:p>
          <a:p>
            <a:pPr lvl="1"/>
            <a:r>
              <a:rPr lang="en-US" sz="2000" dirty="0"/>
              <a:t>Shows the amount of power loss of radar signal in dB</a:t>
            </a:r>
          </a:p>
          <a:p>
            <a:pPr lvl="1"/>
            <a:r>
              <a:rPr lang="en-US" sz="2000" dirty="0"/>
              <a:t>Please see the attached legend</a:t>
            </a:r>
          </a:p>
          <a:p>
            <a:pPr marL="0" indent="0">
              <a:buNone/>
            </a:pPr>
            <a:endParaRPr lang="en-US" sz="2000" dirty="0"/>
          </a:p>
          <a:p>
            <a:r>
              <a:rPr lang="en-US" sz="2000" dirty="0"/>
              <a:t>Interpretation of the colors as follows:</a:t>
            </a:r>
          </a:p>
          <a:p>
            <a:pPr lvl="1"/>
            <a:r>
              <a:rPr lang="en-US" sz="2000" dirty="0"/>
              <a:t>Red color: Complete loss of the radar signal (complete blockage), </a:t>
            </a:r>
          </a:p>
          <a:p>
            <a:pPr lvl="1"/>
            <a:r>
              <a:rPr lang="en-US" sz="2000" dirty="0"/>
              <a:t>Yellow: Partial loss (radar can still observe, but with very limited capacity) </a:t>
            </a:r>
          </a:p>
          <a:p>
            <a:pPr lvl="1"/>
            <a:r>
              <a:rPr lang="en-US" sz="2000" dirty="0"/>
              <a:t>Green moderate loss</a:t>
            </a:r>
          </a:p>
          <a:p>
            <a:endParaRPr lang="en-US" sz="2000" dirty="0"/>
          </a:p>
        </p:txBody>
      </p:sp>
      <p:sp>
        <p:nvSpPr>
          <p:cNvPr id="5" name="Date Placeholder 4"/>
          <p:cNvSpPr>
            <a:spLocks noGrp="1"/>
          </p:cNvSpPr>
          <p:nvPr>
            <p:ph type="dt" sz="half" idx="10"/>
          </p:nvPr>
        </p:nvSpPr>
        <p:spPr/>
        <p:txBody>
          <a:bodyPr/>
          <a:lstStyle/>
          <a:p>
            <a:fld id="{83B64787-7BD6-4F3F-8614-7565E646CA2E}" type="datetime1">
              <a:rPr lang="en-US" smtClean="0"/>
              <a:t>2020-01-13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FF04F-2FCD-4178-A0E9-336EE53269B2}" type="slidenum">
              <a:rPr lang="en-GB" smtClean="0"/>
              <a:t>3</a:t>
            </a:fld>
            <a:endParaRPr lang="en-GB"/>
          </a:p>
        </p:txBody>
      </p:sp>
      <p:pic>
        <p:nvPicPr>
          <p:cNvPr id="8" name="Picture 7"/>
          <p:cNvPicPr>
            <a:picLocks noChangeAspect="1"/>
          </p:cNvPicPr>
          <p:nvPr/>
        </p:nvPicPr>
        <p:blipFill>
          <a:blip r:embed="rId2"/>
          <a:stretch>
            <a:fillRect/>
          </a:stretch>
        </p:blipFill>
        <p:spPr>
          <a:xfrm>
            <a:off x="10781260" y="1292400"/>
            <a:ext cx="1410740" cy="3495500"/>
          </a:xfrm>
          <a:prstGeom prst="rect">
            <a:avLst/>
          </a:prstGeom>
        </p:spPr>
      </p:pic>
    </p:spTree>
    <p:extLst>
      <p:ext uri="{BB962C8B-B14F-4D97-AF65-F5344CB8AC3E}">
        <p14:creationId xmlns:p14="http://schemas.microsoft.com/office/powerpoint/2010/main" val="229981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Evaluated </a:t>
            </a:r>
            <a:r>
              <a:rPr lang="fi-FI" dirty="0" smtClean="0"/>
              <a:t>site</a:t>
            </a:r>
            <a:endParaRPr lang="en-US" dirty="0"/>
          </a:p>
        </p:txBody>
      </p:sp>
      <p:sp>
        <p:nvSpPr>
          <p:cNvPr id="3" name="Date Placeholder 2"/>
          <p:cNvSpPr>
            <a:spLocks noGrp="1"/>
          </p:cNvSpPr>
          <p:nvPr>
            <p:ph type="dt" sz="half" idx="10"/>
          </p:nvPr>
        </p:nvSpPr>
        <p:spPr/>
        <p:txBody>
          <a:bodyPr/>
          <a:lstStyle/>
          <a:p>
            <a:fld id="{FE7C933A-281A-4DAD-BAF7-4536CF621C3E}" type="datetime1">
              <a:rPr lang="en-US" smtClean="0"/>
              <a:t>2020-01-13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FF04F-2FCD-4178-A0E9-336EE53269B2}" type="slidenum">
              <a:rPr lang="en-GB" smtClean="0"/>
              <a:t>4</a:t>
            </a:fld>
            <a:endParaRPr lang="en-GB"/>
          </a:p>
        </p:txBody>
      </p:sp>
      <p:sp>
        <p:nvSpPr>
          <p:cNvPr id="2" name="Content Placeholder 1"/>
          <p:cNvSpPr>
            <a:spLocks noGrp="1"/>
          </p:cNvSpPr>
          <p:nvPr>
            <p:ph idx="1"/>
          </p:nvPr>
        </p:nvSpPr>
        <p:spPr/>
        <p:txBody>
          <a:bodyPr/>
          <a:lstStyle/>
          <a:p>
            <a:r>
              <a:rPr lang="fi-FI" dirty="0" smtClean="0"/>
              <a:t>Lat 42</a:t>
            </a:r>
            <a:r>
              <a:rPr lang="fi-FI" dirty="0"/>
              <a:t>° </a:t>
            </a:r>
            <a:r>
              <a:rPr lang="fi-FI" dirty="0" smtClean="0"/>
              <a:t>09'12.60"N</a:t>
            </a:r>
            <a:r>
              <a:rPr lang="fi-FI" dirty="0"/>
              <a:t> </a:t>
            </a:r>
            <a:r>
              <a:rPr lang="en-US" dirty="0" smtClean="0"/>
              <a:t>, Lon </a:t>
            </a:r>
            <a:r>
              <a:rPr lang="fi-FI" dirty="0" smtClean="0"/>
              <a:t>19</a:t>
            </a:r>
            <a:r>
              <a:rPr lang="fi-FI" dirty="0"/>
              <a:t>° </a:t>
            </a:r>
            <a:r>
              <a:rPr lang="fi-FI" dirty="0" smtClean="0"/>
              <a:t>5'7.56"E,  Alt 1166 m</a:t>
            </a:r>
            <a:endParaRPr lang="en-US" dirty="0"/>
          </a:p>
          <a:p>
            <a:endParaRPr lang="en-US" dirty="0"/>
          </a:p>
        </p:txBody>
      </p:sp>
      <p:pic>
        <p:nvPicPr>
          <p:cNvPr id="7" name="Picture 6"/>
          <p:cNvPicPr>
            <a:picLocks noChangeAspect="1"/>
          </p:cNvPicPr>
          <p:nvPr/>
        </p:nvPicPr>
        <p:blipFill>
          <a:blip r:embed="rId2"/>
          <a:stretch>
            <a:fillRect/>
          </a:stretch>
        </p:blipFill>
        <p:spPr>
          <a:xfrm>
            <a:off x="1765488" y="1925009"/>
            <a:ext cx="7726382" cy="4361114"/>
          </a:xfrm>
          <a:prstGeom prst="rect">
            <a:avLst/>
          </a:prstGeom>
        </p:spPr>
      </p:pic>
    </p:spTree>
    <p:extLst>
      <p:ext uri="{BB962C8B-B14F-4D97-AF65-F5344CB8AC3E}">
        <p14:creationId xmlns:p14="http://schemas.microsoft.com/office/powerpoint/2010/main" val="327640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t>
            </a:r>
            <a:r>
              <a:rPr lang="fi-FI" dirty="0"/>
              <a:t>Lat 42° 09'12.60"N </a:t>
            </a:r>
            <a:r>
              <a:rPr lang="en-US" dirty="0"/>
              <a:t>, Lon </a:t>
            </a:r>
            <a:r>
              <a:rPr lang="fi-FI" dirty="0"/>
              <a:t>19° 5'7.56"E,  Alt 1166 m</a:t>
            </a:r>
            <a:r>
              <a:rPr lang="en-US" dirty="0"/>
              <a:t/>
            </a:r>
            <a:br>
              <a:rPr lang="en-US" dirty="0"/>
            </a:br>
            <a:endParaRPr lang="en-US" dirty="0"/>
          </a:p>
        </p:txBody>
      </p:sp>
      <p:sp>
        <p:nvSpPr>
          <p:cNvPr id="3" name="Content Placeholder 2"/>
          <p:cNvSpPr>
            <a:spLocks noGrp="1"/>
          </p:cNvSpPr>
          <p:nvPr>
            <p:ph idx="1"/>
          </p:nvPr>
        </p:nvSpPr>
        <p:spPr>
          <a:xfrm>
            <a:off x="360000" y="1315894"/>
            <a:ext cx="5394757" cy="5075762"/>
          </a:xfrm>
        </p:spPr>
        <p:txBody>
          <a:bodyPr/>
          <a:lstStyle/>
          <a:p>
            <a:r>
              <a:rPr lang="en-US" dirty="0"/>
              <a:t>Beam blockage analysis with antenna elevation of 0.5 degrees up to 250 km in </a:t>
            </a:r>
            <a:r>
              <a:rPr lang="en-US" dirty="0" smtClean="0"/>
              <a:t>range</a:t>
            </a:r>
          </a:p>
          <a:p>
            <a:r>
              <a:rPr lang="en-US" dirty="0" smtClean="0"/>
              <a:t>Sectors of beam blockage in several directions </a:t>
            </a:r>
            <a:endParaRPr lang="en-US" dirty="0"/>
          </a:p>
          <a:p>
            <a:endParaRPr lang="en-US" dirty="0"/>
          </a:p>
        </p:txBody>
      </p:sp>
      <p:sp>
        <p:nvSpPr>
          <p:cNvPr id="4" name="Date Placeholder 3"/>
          <p:cNvSpPr>
            <a:spLocks noGrp="1"/>
          </p:cNvSpPr>
          <p:nvPr>
            <p:ph type="dt" sz="half" idx="10"/>
          </p:nvPr>
        </p:nvSpPr>
        <p:spPr/>
        <p:txBody>
          <a:bodyPr/>
          <a:lstStyle/>
          <a:p>
            <a:fld id="{E594E2EF-5B91-48D9-AD66-9BFB7F0E2FFD}" type="datetime1">
              <a:rPr lang="en-US" smtClean="0"/>
              <a:t>2020-01-13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FF04F-2FCD-4178-A0E9-336EE53269B2}" type="slidenum">
              <a:rPr lang="en-GB" smtClean="0"/>
              <a:t>5</a:t>
            </a:fld>
            <a:endParaRPr lang="en-GB"/>
          </a:p>
        </p:txBody>
      </p:sp>
      <p:pic>
        <p:nvPicPr>
          <p:cNvPr id="7" name="Picture 6"/>
          <p:cNvPicPr>
            <a:picLocks noChangeAspect="1"/>
          </p:cNvPicPr>
          <p:nvPr/>
        </p:nvPicPr>
        <p:blipFill>
          <a:blip r:embed="rId2"/>
          <a:stretch>
            <a:fillRect/>
          </a:stretch>
        </p:blipFill>
        <p:spPr>
          <a:xfrm>
            <a:off x="5878710" y="1315894"/>
            <a:ext cx="4990864" cy="4721088"/>
          </a:xfrm>
          <a:prstGeom prst="rect">
            <a:avLst/>
          </a:prstGeom>
        </p:spPr>
      </p:pic>
      <p:pic>
        <p:nvPicPr>
          <p:cNvPr id="8" name="Picture 7"/>
          <p:cNvPicPr>
            <a:picLocks noChangeAspect="1"/>
          </p:cNvPicPr>
          <p:nvPr/>
        </p:nvPicPr>
        <p:blipFill>
          <a:blip r:embed="rId3"/>
          <a:stretch>
            <a:fillRect/>
          </a:stretch>
        </p:blipFill>
        <p:spPr>
          <a:xfrm>
            <a:off x="10781260" y="1292400"/>
            <a:ext cx="1410740" cy="3495500"/>
          </a:xfrm>
          <a:prstGeom prst="rect">
            <a:avLst/>
          </a:prstGeom>
        </p:spPr>
      </p:pic>
    </p:spTree>
    <p:extLst>
      <p:ext uri="{BB962C8B-B14F-4D97-AF65-F5344CB8AC3E}">
        <p14:creationId xmlns:p14="http://schemas.microsoft.com/office/powerpoint/2010/main" val="25624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936003" y="1292400"/>
            <a:ext cx="4876277" cy="4740195"/>
          </a:xfrm>
          <a:prstGeom prst="rect">
            <a:avLst/>
          </a:prstGeom>
        </p:spPr>
      </p:pic>
      <p:sp>
        <p:nvSpPr>
          <p:cNvPr id="2" name="Title 1"/>
          <p:cNvSpPr>
            <a:spLocks noGrp="1"/>
          </p:cNvSpPr>
          <p:nvPr>
            <p:ph type="title"/>
          </p:nvPr>
        </p:nvSpPr>
        <p:spPr/>
        <p:txBody>
          <a:bodyPr/>
          <a:lstStyle/>
          <a:p>
            <a:r>
              <a:rPr lang="en-US" dirty="0" smtClean="0"/>
              <a:t>Site: </a:t>
            </a:r>
            <a:r>
              <a:rPr lang="fi-FI" dirty="0"/>
              <a:t>Lat 42° 09'12.60"N </a:t>
            </a:r>
            <a:r>
              <a:rPr lang="en-US" dirty="0"/>
              <a:t>, Lon </a:t>
            </a:r>
            <a:r>
              <a:rPr lang="fi-FI" dirty="0"/>
              <a:t>19° 5'7.56"E,  Alt 1166 m</a:t>
            </a:r>
            <a:r>
              <a:rPr lang="en-US" dirty="0"/>
              <a:t/>
            </a:r>
            <a:br>
              <a:rPr lang="en-US" dirty="0"/>
            </a:br>
            <a:endParaRPr lang="en-US" dirty="0"/>
          </a:p>
        </p:txBody>
      </p:sp>
      <p:sp>
        <p:nvSpPr>
          <p:cNvPr id="3" name="Content Placeholder 2"/>
          <p:cNvSpPr>
            <a:spLocks noGrp="1"/>
          </p:cNvSpPr>
          <p:nvPr>
            <p:ph idx="1"/>
          </p:nvPr>
        </p:nvSpPr>
        <p:spPr>
          <a:xfrm>
            <a:off x="360000" y="1315894"/>
            <a:ext cx="5394757" cy="5075762"/>
          </a:xfrm>
        </p:spPr>
        <p:txBody>
          <a:bodyPr/>
          <a:lstStyle/>
          <a:p>
            <a:r>
              <a:rPr lang="en-US" dirty="0"/>
              <a:t>Beam blockage analysis with antenna elevation of </a:t>
            </a:r>
            <a:r>
              <a:rPr lang="en-US" dirty="0" smtClean="0"/>
              <a:t>0.7 </a:t>
            </a:r>
            <a:r>
              <a:rPr lang="en-US" dirty="0"/>
              <a:t>degrees up to 250 km in </a:t>
            </a:r>
            <a:r>
              <a:rPr lang="en-US" dirty="0" smtClean="0"/>
              <a:t>range</a:t>
            </a:r>
          </a:p>
          <a:p>
            <a:r>
              <a:rPr lang="en-US" dirty="0" smtClean="0"/>
              <a:t>Sectors of beam blockage in several directions </a:t>
            </a:r>
            <a:endParaRPr lang="en-US" dirty="0"/>
          </a:p>
          <a:p>
            <a:endParaRPr lang="en-US" dirty="0"/>
          </a:p>
        </p:txBody>
      </p:sp>
      <p:sp>
        <p:nvSpPr>
          <p:cNvPr id="4" name="Date Placeholder 3"/>
          <p:cNvSpPr>
            <a:spLocks noGrp="1"/>
          </p:cNvSpPr>
          <p:nvPr>
            <p:ph type="dt" sz="half" idx="10"/>
          </p:nvPr>
        </p:nvSpPr>
        <p:spPr/>
        <p:txBody>
          <a:bodyPr/>
          <a:lstStyle/>
          <a:p>
            <a:fld id="{E594E2EF-5B91-48D9-AD66-9BFB7F0E2FFD}" type="datetime1">
              <a:rPr lang="en-US" smtClean="0"/>
              <a:t>2020-01-13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FF04F-2FCD-4178-A0E9-336EE53269B2}" type="slidenum">
              <a:rPr lang="en-GB" smtClean="0"/>
              <a:t>6</a:t>
            </a:fld>
            <a:endParaRPr lang="en-GB"/>
          </a:p>
        </p:txBody>
      </p:sp>
      <p:pic>
        <p:nvPicPr>
          <p:cNvPr id="8" name="Picture 7"/>
          <p:cNvPicPr>
            <a:picLocks noChangeAspect="1"/>
          </p:cNvPicPr>
          <p:nvPr/>
        </p:nvPicPr>
        <p:blipFill>
          <a:blip r:embed="rId3"/>
          <a:stretch>
            <a:fillRect/>
          </a:stretch>
        </p:blipFill>
        <p:spPr>
          <a:xfrm>
            <a:off x="10781260" y="1292400"/>
            <a:ext cx="1410740" cy="3495500"/>
          </a:xfrm>
          <a:prstGeom prst="rect">
            <a:avLst/>
          </a:prstGeom>
        </p:spPr>
      </p:pic>
    </p:spTree>
    <p:extLst>
      <p:ext uri="{BB962C8B-B14F-4D97-AF65-F5344CB8AC3E}">
        <p14:creationId xmlns:p14="http://schemas.microsoft.com/office/powerpoint/2010/main" val="262399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944383" y="1292400"/>
            <a:ext cx="4959988" cy="4615336"/>
          </a:xfrm>
          <a:prstGeom prst="rect">
            <a:avLst/>
          </a:prstGeom>
        </p:spPr>
      </p:pic>
      <p:sp>
        <p:nvSpPr>
          <p:cNvPr id="2" name="Title 1"/>
          <p:cNvSpPr>
            <a:spLocks noGrp="1"/>
          </p:cNvSpPr>
          <p:nvPr>
            <p:ph type="title"/>
          </p:nvPr>
        </p:nvSpPr>
        <p:spPr/>
        <p:txBody>
          <a:bodyPr/>
          <a:lstStyle/>
          <a:p>
            <a:r>
              <a:rPr lang="en-US" dirty="0" smtClean="0"/>
              <a:t>Site: </a:t>
            </a:r>
            <a:r>
              <a:rPr lang="fi-FI" dirty="0"/>
              <a:t>Lat 42° 09'12.60"N </a:t>
            </a:r>
            <a:r>
              <a:rPr lang="en-US" dirty="0"/>
              <a:t>, Lon </a:t>
            </a:r>
            <a:r>
              <a:rPr lang="fi-FI" dirty="0"/>
              <a:t>19° 5'7.56"E,  Alt 1166 m</a:t>
            </a:r>
            <a:r>
              <a:rPr lang="en-US" dirty="0"/>
              <a:t/>
            </a:r>
            <a:br>
              <a:rPr lang="en-US" dirty="0"/>
            </a:br>
            <a:endParaRPr lang="en-US" dirty="0"/>
          </a:p>
        </p:txBody>
      </p:sp>
      <p:sp>
        <p:nvSpPr>
          <p:cNvPr id="3" name="Content Placeholder 2"/>
          <p:cNvSpPr>
            <a:spLocks noGrp="1"/>
          </p:cNvSpPr>
          <p:nvPr>
            <p:ph idx="1"/>
          </p:nvPr>
        </p:nvSpPr>
        <p:spPr>
          <a:xfrm>
            <a:off x="360000" y="1315894"/>
            <a:ext cx="5394757" cy="5075762"/>
          </a:xfrm>
        </p:spPr>
        <p:txBody>
          <a:bodyPr/>
          <a:lstStyle/>
          <a:p>
            <a:r>
              <a:rPr lang="en-US" dirty="0"/>
              <a:t>Beam blockage analysis with antenna elevation of </a:t>
            </a:r>
            <a:r>
              <a:rPr lang="en-US" dirty="0" smtClean="0"/>
              <a:t>1.0 </a:t>
            </a:r>
            <a:r>
              <a:rPr lang="en-US" dirty="0"/>
              <a:t>degrees up to 250 km in </a:t>
            </a:r>
            <a:r>
              <a:rPr lang="en-US" dirty="0" smtClean="0"/>
              <a:t>range</a:t>
            </a:r>
            <a:endParaRPr lang="en-US" dirty="0"/>
          </a:p>
          <a:p>
            <a:r>
              <a:rPr lang="en-US" dirty="0" smtClean="0"/>
              <a:t>The amount of blockage decreases significantly.</a:t>
            </a:r>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fld id="{E594E2EF-5B91-48D9-AD66-9BFB7F0E2FFD}" type="datetime1">
              <a:rPr lang="en-US" smtClean="0"/>
              <a:t>2020-01-13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FF04F-2FCD-4178-A0E9-336EE53269B2}" type="slidenum">
              <a:rPr lang="en-GB" smtClean="0"/>
              <a:t>7</a:t>
            </a:fld>
            <a:endParaRPr lang="en-GB"/>
          </a:p>
        </p:txBody>
      </p:sp>
      <p:pic>
        <p:nvPicPr>
          <p:cNvPr id="8" name="Picture 7"/>
          <p:cNvPicPr>
            <a:picLocks noChangeAspect="1"/>
          </p:cNvPicPr>
          <p:nvPr/>
        </p:nvPicPr>
        <p:blipFill>
          <a:blip r:embed="rId3"/>
          <a:stretch>
            <a:fillRect/>
          </a:stretch>
        </p:blipFill>
        <p:spPr>
          <a:xfrm>
            <a:off x="10781260" y="1292400"/>
            <a:ext cx="1410740" cy="3495500"/>
          </a:xfrm>
          <a:prstGeom prst="rect">
            <a:avLst/>
          </a:prstGeom>
        </p:spPr>
      </p:pic>
    </p:spTree>
    <p:extLst>
      <p:ext uri="{BB962C8B-B14F-4D97-AF65-F5344CB8AC3E}">
        <p14:creationId xmlns:p14="http://schemas.microsoft.com/office/powerpoint/2010/main" val="343608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73486" y="1315894"/>
            <a:ext cx="4907841" cy="4721088"/>
          </a:xfrm>
          <a:prstGeom prst="rect">
            <a:avLst/>
          </a:prstGeom>
        </p:spPr>
      </p:pic>
      <p:sp>
        <p:nvSpPr>
          <p:cNvPr id="2" name="Title 1"/>
          <p:cNvSpPr>
            <a:spLocks noGrp="1"/>
          </p:cNvSpPr>
          <p:nvPr>
            <p:ph type="title"/>
          </p:nvPr>
        </p:nvSpPr>
        <p:spPr/>
        <p:txBody>
          <a:bodyPr/>
          <a:lstStyle/>
          <a:p>
            <a:r>
              <a:rPr lang="en-US" dirty="0" smtClean="0"/>
              <a:t>Site: </a:t>
            </a:r>
            <a:r>
              <a:rPr lang="fi-FI" dirty="0"/>
              <a:t>Lat 42° 09'12.60"N </a:t>
            </a:r>
            <a:r>
              <a:rPr lang="en-US" dirty="0"/>
              <a:t>, Lon </a:t>
            </a:r>
            <a:r>
              <a:rPr lang="fi-FI" dirty="0"/>
              <a:t>19° 5'7.56"E,  Alt 1166 m</a:t>
            </a:r>
            <a:r>
              <a:rPr lang="en-US" dirty="0"/>
              <a:t/>
            </a:r>
            <a:br>
              <a:rPr lang="en-US" dirty="0"/>
            </a:br>
            <a:endParaRPr lang="en-US" dirty="0"/>
          </a:p>
        </p:txBody>
      </p:sp>
      <p:sp>
        <p:nvSpPr>
          <p:cNvPr id="3" name="Content Placeholder 2"/>
          <p:cNvSpPr>
            <a:spLocks noGrp="1"/>
          </p:cNvSpPr>
          <p:nvPr>
            <p:ph idx="1"/>
          </p:nvPr>
        </p:nvSpPr>
        <p:spPr>
          <a:xfrm>
            <a:off x="360000" y="1315894"/>
            <a:ext cx="5394757" cy="5075762"/>
          </a:xfrm>
        </p:spPr>
        <p:txBody>
          <a:bodyPr/>
          <a:lstStyle/>
          <a:p>
            <a:r>
              <a:rPr lang="en-US" dirty="0"/>
              <a:t>Beam blockage analysis with antenna elevation of </a:t>
            </a:r>
            <a:r>
              <a:rPr lang="en-US" dirty="0" smtClean="0"/>
              <a:t>1.5 </a:t>
            </a:r>
            <a:r>
              <a:rPr lang="en-US" dirty="0"/>
              <a:t>degrees up to 250 km in range</a:t>
            </a:r>
          </a:p>
          <a:p>
            <a:r>
              <a:rPr lang="en-US" dirty="0"/>
              <a:t>The amount of blockage </a:t>
            </a:r>
            <a:r>
              <a:rPr lang="en-US" dirty="0" smtClean="0"/>
              <a:t>decreases nearly completely. However, sector of intense blockage in SE direction persists. </a:t>
            </a:r>
          </a:p>
          <a:p>
            <a:r>
              <a:rPr lang="en-US" dirty="0" smtClean="0"/>
              <a:t>Note that 1.5 degree elevation angle is quite high for operational weather radar activities.</a:t>
            </a:r>
          </a:p>
          <a:p>
            <a:endParaRPr lang="en-US" dirty="0"/>
          </a:p>
          <a:p>
            <a:endParaRPr lang="en-US" dirty="0"/>
          </a:p>
        </p:txBody>
      </p:sp>
      <p:sp>
        <p:nvSpPr>
          <p:cNvPr id="4" name="Date Placeholder 3"/>
          <p:cNvSpPr>
            <a:spLocks noGrp="1"/>
          </p:cNvSpPr>
          <p:nvPr>
            <p:ph type="dt" sz="half" idx="10"/>
          </p:nvPr>
        </p:nvSpPr>
        <p:spPr/>
        <p:txBody>
          <a:bodyPr/>
          <a:lstStyle/>
          <a:p>
            <a:fld id="{E594E2EF-5B91-48D9-AD66-9BFB7F0E2FFD}" type="datetime1">
              <a:rPr lang="en-US" smtClean="0"/>
              <a:t>2020-01-13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FF04F-2FCD-4178-A0E9-336EE53269B2}" type="slidenum">
              <a:rPr lang="en-GB" smtClean="0"/>
              <a:t>8</a:t>
            </a:fld>
            <a:endParaRPr lang="en-GB"/>
          </a:p>
        </p:txBody>
      </p:sp>
      <p:pic>
        <p:nvPicPr>
          <p:cNvPr id="8" name="Picture 7"/>
          <p:cNvPicPr>
            <a:picLocks noChangeAspect="1"/>
          </p:cNvPicPr>
          <p:nvPr/>
        </p:nvPicPr>
        <p:blipFill>
          <a:blip r:embed="rId3"/>
          <a:stretch>
            <a:fillRect/>
          </a:stretch>
        </p:blipFill>
        <p:spPr>
          <a:xfrm>
            <a:off x="10781260" y="1292400"/>
            <a:ext cx="1410740" cy="3495500"/>
          </a:xfrm>
          <a:prstGeom prst="rect">
            <a:avLst/>
          </a:prstGeom>
        </p:spPr>
      </p:pic>
    </p:spTree>
    <p:extLst>
      <p:ext uri="{BB962C8B-B14F-4D97-AF65-F5344CB8AC3E}">
        <p14:creationId xmlns:p14="http://schemas.microsoft.com/office/powerpoint/2010/main" val="3988058493"/>
      </p:ext>
    </p:extLst>
  </p:cSld>
  <p:clrMapOvr>
    <a:masterClrMapping/>
  </p:clrMapOvr>
</p:sld>
</file>

<file path=ppt/theme/theme1.xml><?xml version="1.0" encoding="utf-8"?>
<a:theme xmlns:a="http://schemas.openxmlformats.org/drawingml/2006/main" name="Vaisala">
  <a:themeElements>
    <a:clrScheme name="New Vaisala">
      <a:dk1>
        <a:srgbClr val="000000"/>
      </a:dk1>
      <a:lt1>
        <a:srgbClr val="FFFFFF"/>
      </a:lt1>
      <a:dk2>
        <a:srgbClr val="0099B5"/>
      </a:dk2>
      <a:lt2>
        <a:srgbClr val="7D7D7D"/>
      </a:lt2>
      <a:accent1>
        <a:srgbClr val="00728F"/>
      </a:accent1>
      <a:accent2>
        <a:srgbClr val="D15B05"/>
      </a:accent2>
      <a:accent3>
        <a:srgbClr val="009AC8"/>
      </a:accent3>
      <a:accent4>
        <a:srgbClr val="006600"/>
      </a:accent4>
      <a:accent5>
        <a:srgbClr val="AABCC6"/>
      </a:accent5>
      <a:accent6>
        <a:srgbClr val="FFDE6C"/>
      </a:accent6>
      <a:hlink>
        <a:srgbClr val="D15B05"/>
      </a:hlink>
      <a:folHlink>
        <a:srgbClr val="FFDE6C"/>
      </a:folHlink>
    </a:clrScheme>
    <a:fontScheme name="Vaisa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isala 16_9 wide.potx" id="{FA09AD71-D991-4CA7-8F58-AB9FFA2D3AB0}" vid="{4398D136-DDB5-4933-9492-79BB1695C3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Vaisala 16_9 wide</Template>
  <TotalTime>309</TotalTime>
  <Words>441</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Vaisala</vt:lpstr>
      <vt:lpstr>Beam blockage analysis for Montenegro weather radar site</vt:lpstr>
      <vt:lpstr>Beam blockage analysis for Montenegro weather radar site</vt:lpstr>
      <vt:lpstr>Beam blockage analysis for Montenegro weather radar sites</vt:lpstr>
      <vt:lpstr>Evaluated site</vt:lpstr>
      <vt:lpstr>Site: Lat 42° 09'12.60"N , Lon 19° 5'7.56"E,  Alt 1166 m </vt:lpstr>
      <vt:lpstr>Site: Lat 42° 09'12.60"N , Lon 19° 5'7.56"E,  Alt 1166 m </vt:lpstr>
      <vt:lpstr>Site: Lat 42° 09'12.60"N , Lon 19° 5'7.56"E,  Alt 1166 m </vt:lpstr>
      <vt:lpstr>Site: Lat 42° 09'12.60"N , Lon 19° 5'7.56"E,  Alt 1166 m </vt:lpstr>
    </vt:vector>
  </TitlesOfParts>
  <Company>Vaisala Oyj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blockage analysis for Tunisia weather radar sites</dc:title>
  <dc:creator>Rossi Pekka</dc:creator>
  <cp:lastModifiedBy>Rossi Pekka</cp:lastModifiedBy>
  <cp:revision>56</cp:revision>
  <dcterms:created xsi:type="dcterms:W3CDTF">2018-04-19T11:08:39Z</dcterms:created>
  <dcterms:modified xsi:type="dcterms:W3CDTF">2020-01-13T15:27:46Z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842b46-9b7a-431a-b662-8cc44ff92a4e_Enabled">
    <vt:lpwstr>True</vt:lpwstr>
  </property>
  <property fmtid="{D5CDD505-2E9C-101B-9397-08002B2CF9AE}" pid="3" name="MSIP_Label_d5842b46-9b7a-431a-b662-8cc44ff92a4e_SiteId">
    <vt:lpwstr>6d7393e0-41f5-4c2e-9b12-4c2be5da5c57</vt:lpwstr>
  </property>
  <property fmtid="{D5CDD505-2E9C-101B-9397-08002B2CF9AE}" pid="4" name="MSIP_Label_d5842b46-9b7a-431a-b662-8cc44ff92a4e_Ref">
    <vt:lpwstr>https://api.informationprotection.azure.com/api/6d7393e0-41f5-4c2e-9b12-4c2be5da5c57</vt:lpwstr>
  </property>
  <property fmtid="{D5CDD505-2E9C-101B-9397-08002B2CF9AE}" pid="5" name="MSIP_Label_d5842b46-9b7a-431a-b662-8cc44ff92a4e_Owner">
    <vt:lpwstr>tiina.kiianlehto@vaisala.com</vt:lpwstr>
  </property>
  <property fmtid="{D5CDD505-2E9C-101B-9397-08002B2CF9AE}" pid="6" name="MSIP_Label_d5842b46-9b7a-431a-b662-8cc44ff92a4e_SetDate">
    <vt:lpwstr>2017-12-08T10:40:18.2870561+02:00</vt:lpwstr>
  </property>
  <property fmtid="{D5CDD505-2E9C-101B-9397-08002B2CF9AE}" pid="7" name="MSIP_Label_d5842b46-9b7a-431a-b662-8cc44ff92a4e_Name">
    <vt:lpwstr>Restricted</vt:lpwstr>
  </property>
  <property fmtid="{D5CDD505-2E9C-101B-9397-08002B2CF9AE}" pid="8" name="MSIP_Label_d5842b46-9b7a-431a-b662-8cc44ff92a4e_Application">
    <vt:lpwstr>Microsoft Azure Information Protection</vt:lpwstr>
  </property>
  <property fmtid="{D5CDD505-2E9C-101B-9397-08002B2CF9AE}" pid="9" name="MSIP_Label_d5842b46-9b7a-431a-b662-8cc44ff92a4e_Extended_MSFT_Method">
    <vt:lpwstr>Automatic</vt:lpwstr>
  </property>
  <property fmtid="{D5CDD505-2E9C-101B-9397-08002B2CF9AE}" pid="10" name="MSIP_Label_7246d30e-a6af-4059-9b44-a42233242e28_Enabled">
    <vt:lpwstr>True</vt:lpwstr>
  </property>
  <property fmtid="{D5CDD505-2E9C-101B-9397-08002B2CF9AE}" pid="11" name="MSIP_Label_7246d30e-a6af-4059-9b44-a42233242e28_SiteId">
    <vt:lpwstr>6d7393e0-41f5-4c2e-9b12-4c2be5da5c57</vt:lpwstr>
  </property>
  <property fmtid="{D5CDD505-2E9C-101B-9397-08002B2CF9AE}" pid="12" name="MSIP_Label_7246d30e-a6af-4059-9b44-a42233242e28_Ref">
    <vt:lpwstr>https://api.informationprotection.azure.com/api/6d7393e0-41f5-4c2e-9b12-4c2be5da5c57</vt:lpwstr>
  </property>
  <property fmtid="{D5CDD505-2E9C-101B-9397-08002B2CF9AE}" pid="13" name="MSIP_Label_7246d30e-a6af-4059-9b44-a42233242e28_Owner">
    <vt:lpwstr>tiina.kiianlehto@vaisala.com</vt:lpwstr>
  </property>
  <property fmtid="{D5CDD505-2E9C-101B-9397-08002B2CF9AE}" pid="14" name="MSIP_Label_7246d30e-a6af-4059-9b44-a42233242e28_SetDate">
    <vt:lpwstr>2017-12-08T10:40:18.2880562+02:00</vt:lpwstr>
  </property>
  <property fmtid="{D5CDD505-2E9C-101B-9397-08002B2CF9AE}" pid="15" name="MSIP_Label_7246d30e-a6af-4059-9b44-a42233242e28_Name">
    <vt:lpwstr>No Label</vt:lpwstr>
  </property>
  <property fmtid="{D5CDD505-2E9C-101B-9397-08002B2CF9AE}" pid="16" name="MSIP_Label_7246d30e-a6af-4059-9b44-a42233242e28_Application">
    <vt:lpwstr>Microsoft Azure Information Protection</vt:lpwstr>
  </property>
  <property fmtid="{D5CDD505-2E9C-101B-9397-08002B2CF9AE}" pid="17" name="MSIP_Label_7246d30e-a6af-4059-9b44-a42233242e28_Extended_MSFT_Method">
    <vt:lpwstr>Automatic</vt:lpwstr>
  </property>
  <property fmtid="{D5CDD505-2E9C-101B-9397-08002B2CF9AE}" pid="18" name="MSIP_Label_7246d30e-a6af-4059-9b44-a42233242e28_Parent">
    <vt:lpwstr>d5842b46-9b7a-431a-b662-8cc44ff92a4e</vt:lpwstr>
  </property>
  <property fmtid="{D5CDD505-2E9C-101B-9397-08002B2CF9AE}" pid="19" name="Sensitivity">
    <vt:lpwstr>Restricted No Label</vt:lpwstr>
  </property>
  <property fmtid="{D5CDD505-2E9C-101B-9397-08002B2CF9AE}" pid="20" name="_AdHocReviewCycleID">
    <vt:i4>1596349033</vt:i4>
  </property>
  <property fmtid="{D5CDD505-2E9C-101B-9397-08002B2CF9AE}" pid="21" name="_NewReviewCycle">
    <vt:lpwstr/>
  </property>
  <property fmtid="{D5CDD505-2E9C-101B-9397-08002B2CF9AE}" pid="22" name="_EmailSubject">
    <vt:lpwstr>C-Band radars , WRM100,WRM200</vt:lpwstr>
  </property>
  <property fmtid="{D5CDD505-2E9C-101B-9397-08002B2CF9AE}" pid="23" name="_AuthorEmail">
    <vt:lpwstr>Pasi.Rosenqvist@vaisala.com</vt:lpwstr>
  </property>
  <property fmtid="{D5CDD505-2E9C-101B-9397-08002B2CF9AE}" pid="24" name="_AuthorEmailDisplayName">
    <vt:lpwstr>Rosenqvist Pasi</vt:lpwstr>
  </property>
  <property fmtid="{D5CDD505-2E9C-101B-9397-08002B2CF9AE}" pid="25" name="_PreviousAdHocReviewCycleID">
    <vt:i4>1592739769</vt:i4>
  </property>
</Properties>
</file>